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Lst>
  <p:sldSz cy="5143500" cx="9144000"/>
  <p:notesSz cx="6858000" cy="9144000"/>
  <p:embeddedFontLst>
    <p:embeddedFont>
      <p:font typeface="Anton"/>
      <p:regular r:id="rId34"/>
    </p:embeddedFont>
    <p:embeddedFont>
      <p:font typeface="Darker Grotesque Medium"/>
      <p:regular r:id="rId35"/>
      <p:bold r:id="rId36"/>
    </p:embeddedFont>
    <p:embeddedFont>
      <p:font typeface="Roboto"/>
      <p:regular r:id="rId37"/>
      <p:bold r:id="rId38"/>
      <p:italic r:id="rId39"/>
      <p:boldItalic r:id="rId40"/>
    </p:embeddedFont>
    <p:embeddedFont>
      <p:font typeface="Bebas Neue"/>
      <p:regular r:id="rId41"/>
    </p:embeddedFont>
    <p:embeddedFont>
      <p:font typeface="Darker Grotesque"/>
      <p:regular r:id="rId42"/>
      <p:bold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6.xml"/><Relationship Id="rId42" Type="http://schemas.openxmlformats.org/officeDocument/2006/relationships/font" Target="fonts/DarkerGrotesque-regular.fntdata"/><Relationship Id="rId41" Type="http://schemas.openxmlformats.org/officeDocument/2006/relationships/font" Target="fonts/BebasNeue-regular.fntdata"/><Relationship Id="rId22" Type="http://schemas.openxmlformats.org/officeDocument/2006/relationships/slide" Target="slides/slide18.xml"/><Relationship Id="rId21" Type="http://schemas.openxmlformats.org/officeDocument/2006/relationships/slide" Target="slides/slide17.xml"/><Relationship Id="rId43" Type="http://schemas.openxmlformats.org/officeDocument/2006/relationships/font" Target="fonts/DarkerGrotesque-bold.fntdata"/><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DarkerGrotesqueMedium-regular.fntdata"/><Relationship Id="rId12" Type="http://schemas.openxmlformats.org/officeDocument/2006/relationships/slide" Target="slides/slide8.xml"/><Relationship Id="rId34" Type="http://schemas.openxmlformats.org/officeDocument/2006/relationships/font" Target="fonts/Anton-regular.fntdata"/><Relationship Id="rId15" Type="http://schemas.openxmlformats.org/officeDocument/2006/relationships/slide" Target="slides/slide11.xml"/><Relationship Id="rId37" Type="http://schemas.openxmlformats.org/officeDocument/2006/relationships/font" Target="fonts/Roboto-regular.fntdata"/><Relationship Id="rId14" Type="http://schemas.openxmlformats.org/officeDocument/2006/relationships/slide" Target="slides/slide10.xml"/><Relationship Id="rId36" Type="http://schemas.openxmlformats.org/officeDocument/2006/relationships/font" Target="fonts/DarkerGrotesqueMedium-bold.fntdata"/><Relationship Id="rId17" Type="http://schemas.openxmlformats.org/officeDocument/2006/relationships/slide" Target="slides/slide13.xml"/><Relationship Id="rId39" Type="http://schemas.openxmlformats.org/officeDocument/2006/relationships/font" Target="fonts/Roboto-italic.fntdata"/><Relationship Id="rId16" Type="http://schemas.openxmlformats.org/officeDocument/2006/relationships/slide" Target="slides/slide12.xml"/><Relationship Id="rId38" Type="http://schemas.openxmlformats.org/officeDocument/2006/relationships/font" Target="fonts/Roboto-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0.gif>
</file>

<file path=ppt/media/image31.png>
</file>

<file path=ppt/media/image32.png>
</file>

<file path=ppt/media/image33.png>
</file>

<file path=ppt/media/image34.jp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86c17b86ad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86c17b86ad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86c17b86ad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186c17b86ad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rPr>
              <a:t>Annabelle</a:t>
            </a:r>
            <a:endParaRPr i="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t>Our major competitors are Plantiga, Jogo, and Nextiles: Plantiga and Jogo also produce data tracking insoles, and Nextiles creates data tracking fabrics.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15baa0d06f3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15baa0d06f3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Venya</a:t>
            </a:r>
            <a:endParaRPr i="1"/>
          </a:p>
          <a:p>
            <a:pPr indent="0" lvl="0" marL="0" rtl="0" algn="l">
              <a:spcBef>
                <a:spcPts val="0"/>
              </a:spcBef>
              <a:spcAft>
                <a:spcPts val="0"/>
              </a:spcAft>
              <a:buNone/>
            </a:pPr>
            <a:r>
              <a:rPr lang="en"/>
              <a:t>In terms of industry analysis, we found that the wearable fitness tracker industry is growing rapidly, allowing us to </a:t>
            </a:r>
            <a:r>
              <a:rPr lang="en"/>
              <a:t>interact</a:t>
            </a:r>
            <a:r>
              <a:rPr lang="en"/>
              <a:t> with major leagues through the NBA LaunchPad and NFL Innovation.</a:t>
            </a:r>
            <a:endParaRPr/>
          </a:p>
          <a:p>
            <a:pPr indent="0" lvl="0" marL="0" rtl="0" algn="l">
              <a:spcBef>
                <a:spcPts val="0"/>
              </a:spcBef>
              <a:spcAft>
                <a:spcPts val="0"/>
              </a:spcAft>
              <a:buClr>
                <a:schemeClr val="dk1"/>
              </a:buClr>
              <a:buSzPts val="1100"/>
              <a:buFont typeface="Arial"/>
              <a:buNone/>
            </a:pPr>
            <a:r>
              <a:rPr lang="en">
                <a:solidFill>
                  <a:schemeClr val="dk1"/>
                </a:solidFill>
              </a:rPr>
              <a:t>Overall, in consideration of Porter’s 5 Forces, this is a viable and opportunity-filled market to enter.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10d4f8d7eb1_3_24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10d4f8d7eb1_3_24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18604e1cd29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8604e1cd29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Melissa</a:t>
            </a:r>
            <a:endParaRPr i="1"/>
          </a:p>
          <a:p>
            <a:pPr indent="0" lvl="0" marL="0" rtl="0" algn="l">
              <a:spcBef>
                <a:spcPts val="0"/>
              </a:spcBef>
              <a:spcAft>
                <a:spcPts val="0"/>
              </a:spcAft>
              <a:buNone/>
            </a:pPr>
            <a:r>
              <a:rPr i="1" lang="en"/>
              <a:t>For a market segmentation breakdown</a:t>
            </a:r>
            <a:endParaRPr i="1"/>
          </a:p>
          <a:p>
            <a:pPr indent="0" lvl="0" marL="0" rtl="0" algn="l">
              <a:spcBef>
                <a:spcPts val="0"/>
              </a:spcBef>
              <a:spcAft>
                <a:spcPts val="0"/>
              </a:spcAft>
              <a:buNone/>
            </a:pPr>
            <a:r>
              <a:rPr i="1" lang="en"/>
              <a:t>Our target market will have a </a:t>
            </a:r>
            <a:r>
              <a:rPr i="1" lang="en"/>
              <a:t>demographic</a:t>
            </a:r>
            <a:r>
              <a:rPr i="1" lang="en"/>
              <a:t> of ages 16-40 as that appears to be the age range where people are more serious about their physical activity, all genders, and their occupation requires excellent </a:t>
            </a:r>
            <a:r>
              <a:rPr i="1" lang="en"/>
              <a:t>athletic</a:t>
            </a:r>
            <a:r>
              <a:rPr i="1" lang="en"/>
              <a:t> performance as the Piezsole is an in-depth analysis tool that would be most applicable to people whose livelihoods depend on their athletic ability. </a:t>
            </a:r>
            <a:endParaRPr i="1"/>
          </a:p>
          <a:p>
            <a:pPr indent="0" lvl="0" marL="0" rtl="0" algn="l">
              <a:spcBef>
                <a:spcPts val="0"/>
              </a:spcBef>
              <a:spcAft>
                <a:spcPts val="0"/>
              </a:spcAft>
              <a:buNone/>
            </a:pPr>
            <a:r>
              <a:rPr i="1" lang="en"/>
              <a:t>From a psychographic standpoint, we are looking at individuals who value their health, athletic performance. They lead active and health conscious lifestyles and have self-driven, goal-oriented mentalities.</a:t>
            </a:r>
            <a:endParaRPr i="1"/>
          </a:p>
          <a:p>
            <a:pPr indent="0" lvl="0" marL="0" rtl="0" algn="l">
              <a:spcBef>
                <a:spcPts val="0"/>
              </a:spcBef>
              <a:spcAft>
                <a:spcPts val="0"/>
              </a:spcAft>
              <a:buNone/>
            </a:pPr>
            <a:r>
              <a:rPr i="1" lang="en"/>
              <a:t>As for the behavioral analysis, our consumers would be people who are seeking methods for injury prevention and performance analysis on an everyday basis. Our brand is worth sticking with because we provide better functionality for the same price, which results in better value.</a:t>
            </a:r>
            <a:endParaRPr i="1"/>
          </a:p>
          <a:p>
            <a:pPr indent="0" lvl="0" marL="0" rtl="0" algn="l">
              <a:spcBef>
                <a:spcPts val="0"/>
              </a:spcBef>
              <a:spcAft>
                <a:spcPts val="0"/>
              </a:spcAft>
              <a:buNone/>
            </a:pPr>
            <a:r>
              <a:rPr i="1" lang="en"/>
              <a:t>Lastly, our geographic scope will be global, as there are people of this description all over the world, but our company will be based in the U.S.</a:t>
            </a:r>
            <a:endParaRPr i="1"/>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86647cdc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86647cdc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Soham</a:t>
            </a:r>
            <a:endParaRPr i="1"/>
          </a:p>
          <a:p>
            <a:pPr indent="0" lvl="0" marL="0" rtl="0" algn="l">
              <a:spcBef>
                <a:spcPts val="0"/>
              </a:spcBef>
              <a:spcAft>
                <a:spcPts val="0"/>
              </a:spcAft>
              <a:buNone/>
            </a:pPr>
            <a:r>
              <a:t/>
            </a:r>
            <a:endParaRPr i="1"/>
          </a:p>
          <a:p>
            <a:pPr indent="0" lvl="0" marL="0" rtl="0" algn="l">
              <a:spcBef>
                <a:spcPts val="0"/>
              </a:spcBef>
              <a:spcAft>
                <a:spcPts val="0"/>
              </a:spcAft>
              <a:buClr>
                <a:schemeClr val="dk1"/>
              </a:buClr>
              <a:buSzPts val="1100"/>
              <a:buFont typeface="Arial"/>
              <a:buNone/>
            </a:pPr>
            <a:r>
              <a:rPr lang="en">
                <a:solidFill>
                  <a:schemeClr val="dk1"/>
                </a:solidFill>
              </a:rPr>
              <a:t>We can now start to evaluate the markets that naturally come forward given our segmentation criteria .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All 3 target markets are measurable: military and medical are multi trillion dollar industries, while the sports industry is only a few hundred billion, however, if we look at the investment in injury prevention/training/</a:t>
            </a:r>
            <a:r>
              <a:rPr lang="en"/>
              <a:t>performance</a:t>
            </a:r>
            <a:r>
              <a:rPr lang="en"/>
              <a:t> tracking, we see that the military and medical industries spend $2 and $4 billion respectively  while the sports industry spends upwards of $12 billion.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Reachability wise looking back to our interim summary we see that the sports industry has programs like NFL innovation and NBA Launchpad that are actively interested in this technology, whereas in the </a:t>
            </a:r>
            <a:r>
              <a:rPr lang="en"/>
              <a:t>military</a:t>
            </a:r>
            <a:r>
              <a:rPr lang="en"/>
              <a:t> funding is more reserved for research in performance augmenting technologies and in the medical industry, specifically in physical therapy, less than 10% of patients are looking for podiatry related solutions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All 3, markets are  sufficiently large to be profitable and are expected to grow by a few billion dollars by 2025</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medical and military industries have many sub sectors and specific types of customers/consumers so they are not coherent, while in the sports industry there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Finally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Purchasing Power and Profitability</a:t>
            </a:r>
            <a:endParaRPr/>
          </a:p>
          <a:p>
            <a:pPr indent="-298450" lvl="0" marL="457200" rtl="0" algn="l">
              <a:lnSpc>
                <a:spcPct val="150000"/>
              </a:lnSpc>
              <a:spcBef>
                <a:spcPts val="0"/>
              </a:spcBef>
              <a:spcAft>
                <a:spcPts val="0"/>
              </a:spcAft>
              <a:buSzPts val="1100"/>
              <a:buChar char="●"/>
            </a:pPr>
            <a:r>
              <a:rPr lang="en" sz="1200">
                <a:solidFill>
                  <a:schemeClr val="dk1"/>
                </a:solidFill>
                <a:latin typeface="Times New Roman"/>
                <a:ea typeface="Times New Roman"/>
                <a:cs typeface="Times New Roman"/>
                <a:sym typeface="Times New Roman"/>
              </a:rPr>
              <a:t>Globally, The military is a $2.1 trillion industry, of which $1-2 billion is spent on training technology encompassing products like ours</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 Medical industry is approx. $3 trillion of which only $4-5 billion is spent on rehabilitation/ injury prevention products like ours</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Finally, The Sports Industry is a $350 billion dollar industry of which $12.2 billion is spent on sports technology</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We see that even though the sports industry is smaller than the military and medical industries as a whole, the most amount of money available is in the sports industry</a:t>
            </a:r>
            <a:endParaRPr sz="12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1200">
                <a:solidFill>
                  <a:schemeClr val="dk1"/>
                </a:solidFill>
                <a:latin typeface="Times New Roman"/>
                <a:ea typeface="Times New Roman"/>
                <a:cs typeface="Times New Roman"/>
                <a:sym typeface="Times New Roman"/>
              </a:rPr>
              <a:t>Typical Customer</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For the military, </a:t>
            </a:r>
            <a:r>
              <a:rPr lang="en" sz="1200">
                <a:solidFill>
                  <a:schemeClr val="dk1"/>
                </a:solidFill>
                <a:latin typeface="Times New Roman"/>
                <a:ea typeface="Times New Roman"/>
                <a:cs typeface="Times New Roman"/>
                <a:sym typeface="Times New Roman"/>
              </a:rPr>
              <a:t> Military purchaser looking to better train their personnel</a:t>
            </a:r>
            <a:r>
              <a:rPr lang="en" sz="1200">
                <a:solidFill>
                  <a:schemeClr val="dk1"/>
                </a:solidFill>
                <a:latin typeface="Times New Roman"/>
                <a:ea typeface="Times New Roman"/>
                <a:cs typeface="Times New Roman"/>
                <a:sym typeface="Times New Roman"/>
              </a:rPr>
              <a:t>. Typical user would be someone enlisted in the army undergoing training</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For the medical industry, Hospital administrators with a Physical Therapy dept. Or independent clinics that offer treatment. For patients facing podiatry problems or patients who want to prevent podiatry related injuries</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Finally, for sports industry, Athletic Organizations (NBA, NFL, etc.) or teams within those organizations.With users being elite athletes looking to improve their performance</a:t>
            </a:r>
            <a:endParaRPr sz="12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1200">
                <a:solidFill>
                  <a:schemeClr val="dk1"/>
                </a:solidFill>
                <a:latin typeface="Times New Roman"/>
                <a:ea typeface="Times New Roman"/>
                <a:cs typeface="Times New Roman"/>
                <a:sym typeface="Times New Roman"/>
              </a:rPr>
              <a:t>Forecast Market Potential per segment</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Expected to reach $12 billion in 2022, and is projected to grow at a CAGR 12. 23% to reach $5 billion by 2027 </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Expected to remain stable/ continue to recover from drop during Covid pandemic ~$2-3 billion</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Expected to expand at a compound annual growth rate (CAGR) of 19.6% from 2022 to 2030 ~15 billion</a:t>
            </a:r>
            <a:endParaRPr sz="12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1200">
                <a:solidFill>
                  <a:schemeClr val="dk1"/>
                </a:solidFill>
                <a:latin typeface="Times New Roman"/>
                <a:ea typeface="Times New Roman"/>
                <a:cs typeface="Times New Roman"/>
                <a:sym typeface="Times New Roman"/>
              </a:rPr>
              <a:t>Now to evaluate target markets,</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All 3 are </a:t>
            </a:r>
            <a:r>
              <a:rPr lang="en" sz="1200">
                <a:solidFill>
                  <a:schemeClr val="dk1"/>
                </a:solidFill>
                <a:latin typeface="Times New Roman"/>
                <a:ea typeface="Times New Roman"/>
                <a:cs typeface="Times New Roman"/>
                <a:sym typeface="Times New Roman"/>
              </a:rPr>
              <a:t>measurable</a:t>
            </a:r>
            <a:r>
              <a:rPr lang="en" sz="1200">
                <a:solidFill>
                  <a:schemeClr val="dk1"/>
                </a:solidFill>
                <a:latin typeface="Times New Roman"/>
                <a:ea typeface="Times New Roman"/>
                <a:cs typeface="Times New Roman"/>
                <a:sym typeface="Times New Roman"/>
              </a:rPr>
              <a:t> however, the market with the most money on the table is the sports industry</a:t>
            </a:r>
            <a:endParaRPr sz="1200">
              <a:solidFill>
                <a:schemeClr val="dk1"/>
              </a:solidFill>
              <a:latin typeface="Times New Roman"/>
              <a:ea typeface="Times New Roman"/>
              <a:cs typeface="Times New Roman"/>
              <a:sym typeface="Times New Roman"/>
            </a:endParaRPr>
          </a:p>
          <a:p>
            <a:pPr indent="-304800" lvl="0" marL="457200" rtl="0" algn="l">
              <a:lnSpc>
                <a:spcPct val="15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8aea3c7d8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8aea3c7d8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Dev</a:t>
            </a:r>
            <a:endParaRPr i="1"/>
          </a:p>
          <a:p>
            <a:pPr indent="0" lvl="0" marL="0" rtl="0" algn="l">
              <a:spcBef>
                <a:spcPts val="0"/>
              </a:spcBef>
              <a:spcAft>
                <a:spcPts val="0"/>
              </a:spcAft>
              <a:buNone/>
            </a:pPr>
            <a:r>
              <a:t/>
            </a:r>
            <a:endParaRPr i="1"/>
          </a:p>
          <a:p>
            <a:pPr indent="-298450" lvl="0" marL="457200" rtl="0" algn="l">
              <a:spcBef>
                <a:spcPts val="0"/>
              </a:spcBef>
              <a:spcAft>
                <a:spcPts val="0"/>
              </a:spcAft>
              <a:buSzPts val="1100"/>
              <a:buChar char="-"/>
            </a:pPr>
            <a:r>
              <a:rPr i="1" lang="en"/>
              <a:t>With our target market in hand, we can move forward to our product positioning</a:t>
            </a:r>
            <a:endParaRPr i="1"/>
          </a:p>
          <a:p>
            <a:pPr indent="-298450" lvl="0" marL="457200" rtl="0" algn="l">
              <a:spcBef>
                <a:spcPts val="0"/>
              </a:spcBef>
              <a:spcAft>
                <a:spcPts val="0"/>
              </a:spcAft>
              <a:buSzPts val="1100"/>
              <a:buChar char="-"/>
            </a:pPr>
            <a:r>
              <a:rPr i="1" lang="en"/>
              <a:t>Fundamentally Piezsole holds a strong advantage with our injury prevention technology over major market competitors</a:t>
            </a:r>
            <a:endParaRPr i="1"/>
          </a:p>
          <a:p>
            <a:pPr indent="-298450" lvl="0" marL="457200" rtl="0" algn="l">
              <a:spcBef>
                <a:spcPts val="0"/>
              </a:spcBef>
              <a:spcAft>
                <a:spcPts val="0"/>
              </a:spcAft>
              <a:buSzPts val="1100"/>
              <a:buChar char="-"/>
            </a:pPr>
            <a:r>
              <a:rPr i="1" lang="en"/>
              <a:t>This technology can be </a:t>
            </a:r>
            <a:endParaRPr i="1"/>
          </a:p>
          <a:p>
            <a:pPr indent="0" lvl="0" marL="0" rtl="0" algn="l">
              <a:spcBef>
                <a:spcPts val="0"/>
              </a:spcBef>
              <a:spcAft>
                <a:spcPts val="0"/>
              </a:spcAft>
              <a:buNone/>
            </a:pPr>
            <a:r>
              <a:t/>
            </a:r>
            <a:endParaRPr i="1"/>
          </a:p>
          <a:p>
            <a:pPr indent="0" lvl="0" marL="0" rtl="0" algn="l">
              <a:lnSpc>
                <a:spcPct val="115000"/>
              </a:lnSpc>
              <a:spcBef>
                <a:spcPts val="0"/>
              </a:spcBef>
              <a:spcAft>
                <a:spcPts val="0"/>
              </a:spcAft>
              <a:buNone/>
            </a:pPr>
            <a:r>
              <a:rPr lang="en" sz="2400">
                <a:solidFill>
                  <a:srgbClr val="B13713"/>
                </a:solidFill>
                <a:latin typeface="Anton"/>
                <a:ea typeface="Anton"/>
                <a:cs typeface="Anton"/>
                <a:sym typeface="Anton"/>
              </a:rPr>
              <a:t>STOP INJURIES BEFORE THEY HAPPEN, WITH PIEZSOLE.</a:t>
            </a:r>
            <a:endParaRPr i="1"/>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15baa0d06f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15baa0d06f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186fdbdbab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186fdbdbab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Annabelle</a:t>
            </a:r>
            <a:endParaRPr i="1"/>
          </a:p>
          <a:p>
            <a:pPr indent="0" lvl="0" marL="0" rtl="0" algn="l">
              <a:spcBef>
                <a:spcPts val="0"/>
              </a:spcBef>
              <a:spcAft>
                <a:spcPts val="0"/>
              </a:spcAft>
              <a:buNone/>
            </a:pPr>
            <a:r>
              <a:rPr lang="en"/>
              <a:t>In terms of pricing strategy, our objective is sales maximization since we want to focus on establishing our customer base and maximizing revenue for the first year.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customer demand is slightly inelastic since there is low availability of other similar products, and Piezsole would be a long term investment into athlete health.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estimated costs, our fixed costs should be around $500 thousand dollars based on averages on numbers from the manufacturing industry. (since we plan to manufacture our own products)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Since our major competitors are all private companies, we don’t have much data on their prices and offers. The most concrete numbers we have are from Plantiga, which we used to set our competitor based pricing.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for our final pricing rates: we have different rates for our presell period vs the normal retail price -- and we have different rates for individual consumers vs for bulk orders for organizations and such</a:t>
            </a:r>
            <a:endParaRPr/>
          </a:p>
          <a:p>
            <a:pPr indent="-298450" lvl="0" marL="457200" rtl="0" algn="l">
              <a:spcBef>
                <a:spcPts val="0"/>
              </a:spcBef>
              <a:spcAft>
                <a:spcPts val="0"/>
              </a:spcAft>
              <a:buSzPts val="1100"/>
              <a:buChar char="-"/>
            </a:pPr>
            <a:r>
              <a:rPr lang="en"/>
              <a:t>Bulk orders will be for 20 units or more</a:t>
            </a:r>
            <a:endParaRPr/>
          </a:p>
          <a:p>
            <a:pPr indent="-298450" lvl="0" marL="457200" rtl="0" algn="l">
              <a:spcBef>
                <a:spcPts val="0"/>
              </a:spcBef>
              <a:spcAft>
                <a:spcPts val="0"/>
              </a:spcAft>
              <a:buSzPts val="1100"/>
              <a:buChar char="-"/>
            </a:pPr>
            <a:r>
              <a:rPr lang="en"/>
              <a:t>So final retail price will be first for individuals ($225 for the insole and $30 per month software subscription), then for bulk orders ($180 per pair of insoles and $250 per month for software subscription for 20 or more units) -- and monthly software subscription bulk cost does not change with increased units, which will encourage organizations to buy more units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15baa0d06f3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15baa0d06f3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rPr>
              <a:t>Ananya</a:t>
            </a:r>
            <a:endParaRPr i="1"/>
          </a:p>
          <a:p>
            <a:pPr indent="0" lvl="0" marL="0" rtl="0" algn="l">
              <a:spcBef>
                <a:spcPts val="0"/>
              </a:spcBef>
              <a:spcAft>
                <a:spcPts val="0"/>
              </a:spcAft>
              <a:buNone/>
            </a:pPr>
            <a:r>
              <a:rPr lang="en"/>
              <a:t>For our channel strategy, we have decided to structure it as beginning with the </a:t>
            </a:r>
            <a:r>
              <a:rPr lang="en"/>
              <a:t>manufacturer</a:t>
            </a:r>
            <a:r>
              <a:rPr lang="en"/>
              <a:t>, then moving onto the retailer, and finally ending with the consumer. Some retailers that we would like to sell our product in would be Walmart, Academy Sports and Outdoors, and Big 5 Sports to name a few. However, once we have established more stable footing within the </a:t>
            </a:r>
            <a:r>
              <a:rPr lang="en"/>
              <a:t>market and the product demand warrants it, we could introduce a wholesaler into our channel strategy to further ease the process. Moving on, making use of a distribution channel would increase efficiency, allow Piezsole to delineate work, while also developing a valuable network for future needs. Finally, the channel strategy is also dependent on and related to both the pricing and promotional strategies. With regards to promotional, the packaging style as well as pre-selling outlets would impact the retailer level whereas with the pricing, the individual and bulk-order pricing would impact the manufacturer level. Overall, our channel strategy is set-up to allow our product to successfully reach consumers but will be modified as per market and demand changes.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1840e9941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1840e9941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i="1" lang="en">
                <a:solidFill>
                  <a:schemeClr val="dk1"/>
                </a:solidFill>
              </a:rPr>
              <a:t>Venya</a:t>
            </a:r>
            <a:endParaRPr i="1">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Promotions are an integral part of branding and sales, and Piezsole plans on taking a multi-pronged approach to pioneer and persuade consumers in regards to our insole and story. We want an aggressive and coherent message interwoven in the lives of our consumers. Our first aim is to center on cohesive storytelling. By incorporating the human story in our social media, programmatic advertising, and athletic endorsements, we hope to tell stories of our people, sports, and passion. Our second approach is to empower athletes through sponsoring athletic events, sports publications, and having representatives personally promote our product to coaches and talent agents. Finally, we hope to be able to push and deliver with Piezsole through our pre-selling pursuits, distinguishable packaging, and capturing comprehensive feedback from our consumers to improve and accommodate to create the greatest improvements. Ultimately, our brand makes use of emotional and rational appeals in hopes of utilizing a love and passion for sports and personal improvements.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8407edb35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8407edb35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DOMINANT D-ROSE HIGHLIGHT REEL</a:t>
            </a:r>
            <a:endParaRPr>
              <a:solidFill>
                <a:schemeClr val="dk1"/>
              </a:solidFill>
            </a:endParaRPr>
          </a:p>
          <a:p>
            <a:pPr indent="0" lvl="0" marL="0" rtl="0" algn="l">
              <a:spcBef>
                <a:spcPts val="0"/>
              </a:spcBef>
              <a:spcAft>
                <a:spcPts val="0"/>
              </a:spcAft>
              <a:buNone/>
            </a:pPr>
            <a:r>
              <a:rPr lang="en"/>
              <a:t>Cropped to 20s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Rose was named Rookie of the Year, and won MVP only two years later becoming the youngest player to win the award in the history of the NBA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 was undeniable dominant on the court but all of this hype was cut short in ONE game during the 2011-2012 playoffs.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1840e9941c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1840e9941c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Q1 + Q2: venya</a:t>
            </a:r>
            <a:endParaRPr/>
          </a:p>
          <a:p>
            <a:pPr indent="-298450" lvl="0" marL="457200" rtl="0" algn="l">
              <a:spcBef>
                <a:spcPts val="0"/>
              </a:spcBef>
              <a:spcAft>
                <a:spcPts val="0"/>
              </a:spcAft>
              <a:buSzPts val="1100"/>
              <a:buChar char="-"/>
            </a:pPr>
            <a:r>
              <a:rPr lang="en"/>
              <a:t>We’ve created an overview for our implementation plans for the first fiscal year of Piezsole’s operations</a:t>
            </a:r>
            <a:endParaRPr/>
          </a:p>
          <a:p>
            <a:pPr indent="-298450" lvl="0" marL="457200" rtl="0" algn="l">
              <a:spcBef>
                <a:spcPts val="0"/>
              </a:spcBef>
              <a:spcAft>
                <a:spcPts val="0"/>
              </a:spcAft>
              <a:buSzPts val="1100"/>
              <a:buChar char="-"/>
            </a:pPr>
            <a:r>
              <a:rPr lang="en"/>
              <a:t>Quarter one is focused on creating buzz where a lot of our resources will be invested in promotion and extra market research</a:t>
            </a:r>
            <a:endParaRPr/>
          </a:p>
          <a:p>
            <a:pPr indent="-298450" lvl="0" marL="457200" rtl="0" algn="l">
              <a:spcBef>
                <a:spcPts val="0"/>
              </a:spcBef>
              <a:spcAft>
                <a:spcPts val="0"/>
              </a:spcAft>
              <a:buSzPts val="1100"/>
              <a:buChar char="-"/>
            </a:pPr>
            <a:r>
              <a:rPr lang="en"/>
              <a:t>We want to initially test market our product to gain understanding of our performance while also focusing on establishing our social media presence, garnering presales on our website, and personally reaching out out to league coaches.</a:t>
            </a:r>
            <a:endParaRPr/>
          </a:p>
          <a:p>
            <a:pPr indent="-298450" lvl="0" marL="457200" rtl="0" algn="l">
              <a:spcBef>
                <a:spcPts val="0"/>
              </a:spcBef>
              <a:spcAft>
                <a:spcPts val="0"/>
              </a:spcAft>
              <a:buSzPts val="1100"/>
              <a:buChar char="-"/>
            </a:pPr>
            <a:r>
              <a:rPr lang="en"/>
              <a:t>Additionally we want to kick off our storytelling to establish our </a:t>
            </a:r>
            <a:r>
              <a:rPr lang="en"/>
              <a:t>human</a:t>
            </a:r>
            <a:r>
              <a:rPr lang="en"/>
              <a:t>-centric brand and creating a relationship with consumers</a:t>
            </a:r>
            <a:endParaRPr/>
          </a:p>
          <a:p>
            <a:pPr indent="-298450" lvl="0" marL="457200" rtl="0" algn="l">
              <a:spcBef>
                <a:spcPts val="0"/>
              </a:spcBef>
              <a:spcAft>
                <a:spcPts val="0"/>
              </a:spcAft>
              <a:buSzPts val="1100"/>
              <a:buChar char="-"/>
            </a:pPr>
            <a:r>
              <a:rPr lang="en"/>
              <a:t>In quarter 2, we plan to get sporting good retailers to carry Piezsole, explore new avenues of capital, and maintain our promotional efforts and branding</a:t>
            </a:r>
            <a:endParaRPr/>
          </a:p>
          <a:p>
            <a:pPr indent="0" lvl="0" marL="0" rtl="0" algn="l">
              <a:spcBef>
                <a:spcPts val="0"/>
              </a:spcBef>
              <a:spcAft>
                <a:spcPts val="0"/>
              </a:spcAft>
              <a:buNone/>
            </a:pPr>
            <a:r>
              <a:rPr lang="en"/>
              <a:t>Q3: ananya</a:t>
            </a:r>
            <a:endParaRPr/>
          </a:p>
          <a:p>
            <a:pPr indent="-298450" lvl="0" marL="457200" rtl="0" algn="l">
              <a:spcBef>
                <a:spcPts val="0"/>
              </a:spcBef>
              <a:spcAft>
                <a:spcPts val="0"/>
              </a:spcAft>
              <a:buSzPts val="1100"/>
              <a:buChar char="-"/>
            </a:pPr>
            <a:r>
              <a:rPr lang="en"/>
              <a:t>For quarter 3, as per the AIDA model, we should see increased product awareness, both from regular consumers and sports teams, leading to overall increase in orders and purchases. We will also gather feedback from consumers for </a:t>
            </a:r>
            <a:r>
              <a:rPr lang="en"/>
              <a:t>improvements as well as complementary product designs, and maintain our social media presence along with promotional content from professional athletes.</a:t>
            </a:r>
            <a:endParaRPr/>
          </a:p>
          <a:p>
            <a:pPr indent="0" lvl="0" marL="0" rtl="0" algn="l">
              <a:spcBef>
                <a:spcPts val="0"/>
              </a:spcBef>
              <a:spcAft>
                <a:spcPts val="0"/>
              </a:spcAft>
              <a:buNone/>
            </a:pPr>
            <a:r>
              <a:rPr lang="en"/>
              <a:t>Q4: annabelle</a:t>
            </a:r>
            <a:endParaRPr/>
          </a:p>
          <a:p>
            <a:pPr indent="-298450" lvl="0" marL="457200" rtl="0" algn="l">
              <a:spcBef>
                <a:spcPts val="0"/>
              </a:spcBef>
              <a:spcAft>
                <a:spcPts val="0"/>
              </a:spcAft>
              <a:buSzPts val="1100"/>
              <a:buChar char="-"/>
            </a:pPr>
            <a:r>
              <a:rPr lang="en"/>
              <a:t>Finally for the last quarter, we will focus on expansion: adding distribution intermediaries, working on R&amp;D for complementary goods.</a:t>
            </a:r>
            <a:endParaRPr/>
          </a:p>
          <a:p>
            <a:pPr indent="-298450" lvl="0" marL="457200" rtl="0" algn="l">
              <a:spcBef>
                <a:spcPts val="0"/>
              </a:spcBef>
              <a:spcAft>
                <a:spcPts val="0"/>
              </a:spcAft>
              <a:buSzPts val="1100"/>
              <a:buChar char="-"/>
            </a:pPr>
            <a:r>
              <a:rPr lang="en"/>
              <a:t>Also implement asymmetric pricing in the long term to make long term subscriptions more attractive and make sure our customer base remains stable.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15baa0d06f3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15baa0d06f3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Stratis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I’m Stratis &amp; I’m Owen, and we will give a financial analysis of our product</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1840e9941c1_6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1840e9941c1_6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Stratis</a:t>
            </a:r>
            <a:endParaRPr i="1"/>
          </a:p>
          <a:p>
            <a:pPr indent="0" lvl="0" marL="0" rtl="0" algn="l">
              <a:lnSpc>
                <a:spcPct val="11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We are seeking $3 million dollars in seed funding for our proposal and we will explain why this number is reasonable. For comparison, our competitors like Plantiga and Nextiles generated $1.5 and $5.3 million dollars in initial investments showing that our offer is in the ballpark. We plan on having an aggressive annual marketing budget of $90 thousand a year as we are a startup who wants to expand our brand image and we expect to spend roughly $410 thousand dollars a year on R&amp;D, salaries, space, etc. This brings our total fixed costs to be $500 thousand dollars a year.</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1840e9941c1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1840e9941c1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Stratis</a:t>
            </a:r>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 terms of variable costs, the bill of materials costs $38 dollars and 75 cents a unit. Our overhead and distribution costs will be $5 a unit and other expenses and overheads will be $24 dollars and 75 cents a unit. This brings the estimated cost of 1 unit to be $73 dollars and 50 cents.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1840e9941c1_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1840e9941c1_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Owen</a:t>
            </a:r>
            <a:endParaRPr i="1"/>
          </a:p>
          <a:p>
            <a:pPr indent="0" lvl="0" marL="0" rtl="0" algn="l">
              <a:spcBef>
                <a:spcPts val="0"/>
              </a:spcBef>
              <a:spcAft>
                <a:spcPts val="0"/>
              </a:spcAft>
              <a:buNone/>
            </a:pPr>
            <a:r>
              <a:rPr lang="en"/>
              <a:t>Based on these estimations for fixed and operating costs, we are able to calculate a few figures of interest. First, with knowledge of our upfront price of 1 piezsole, we can calculate the margin per sale. Assuming it costs $73.50 to produce 1 piezsole, selling it at $200 would mean we are taking a 63.3% margin on sales. Additionally, using the breakeven point formula, we can calculate the number of units </a:t>
            </a:r>
            <a:r>
              <a:rPr lang="en"/>
              <a:t>necessary</a:t>
            </a:r>
            <a:r>
              <a:rPr lang="en"/>
              <a:t> to return fixed and variable costs associated with producing units and operating out business. Estimating a 5 year period and 5 year customer lifetime, and using the individual retail pricing ($200 upfront, $25/month*unit), 1538 units would need to be sold to break even over this time frame.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1840e9941c1_6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1840e9941c1_6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Stratis</a:t>
            </a:r>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By only looking at the NFL, NBA, MLB, and top 5 European soccer leagues, there are 5,480 athletes. We used our primary data collected in the ATAR model showing that we could assume to capture 40% of the market meaning we would have 2192 sales. However, because we know that people overestimate in surveys, even if we cut 10% of our market capture, we would still sell 1644 products which is still above our Break-even point, and this is not even taking into account other leagues or individual use.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18604e1cd2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18604e1cd2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primary data presented in the previous slide, we are able to estimate profits and revenue over a 5 year period based on previous assumptions. Revenues could total $3.7M, while </a:t>
            </a:r>
            <a:r>
              <a:rPr lang="en"/>
              <a:t>profits</a:t>
            </a:r>
            <a:r>
              <a:rPr lang="en"/>
              <a:t> could be close to $1M dollars.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184b7c36d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184b7c36d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While working on financial analysis, a number of assumptions were made in order to be able to </a:t>
            </a:r>
            <a:r>
              <a:rPr lang="en"/>
              <a:t>actually</a:t>
            </a:r>
            <a:r>
              <a:rPr lang="en"/>
              <a:t> arrive at figures. We </a:t>
            </a:r>
            <a:r>
              <a:rPr lang="en"/>
              <a:t>attempted</a:t>
            </a:r>
            <a:r>
              <a:rPr lang="en"/>
              <a:t> to gather primary data from </a:t>
            </a:r>
            <a:r>
              <a:rPr lang="en"/>
              <a:t>athletic</a:t>
            </a:r>
            <a:r>
              <a:rPr lang="en"/>
              <a:t> teams here at U of I, but were unsuccessful. We resorted to convenience sampling of U of I students to gather purchase intent data. It is historically noted that consumers are often poor reporters of their own behavior, thus a 40% adoption rate among our target market may be a high estimate. Additionally, we based financial calculations on assumptions that we can obtain ~$3M in venture capital, and a 5 year customer lifetime. Each of these assumptions add uncertainty to the figures we have arrived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contingency plan will be quite dynamic in nature. We plan to spend the ‘buzz’ period (1-3 months) gathering primary research and promoting the piezsole. This period will be relatively low cost and will not require massive funding. From this time we will be able to gather much more accurate figures in terms of purchase intent and adoption, and much more sensible financial estimates will be arrived at. We may find that key assumptions in our marketing strategy and mix are challenged; we will not hesitate to pivot in any direction which concrete data indicates that we will find more success. </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15f8f2d7574_5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15f8f2d7574_5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Stratis</a:t>
            </a:r>
            <a:endParaRPr/>
          </a:p>
          <a:p>
            <a:pPr indent="0" lvl="0" marL="0" rtl="0" algn="l">
              <a:spcBef>
                <a:spcPts val="0"/>
              </a:spcBef>
              <a:spcAft>
                <a:spcPts val="0"/>
              </a:spcAft>
              <a:buNone/>
            </a:pPr>
            <a:r>
              <a:rPr lang="en"/>
              <a:t>We will deliver convenience, injury prevention, and performance to our customers. This is PiezSole, and we are looking forward to working with y’all</a:t>
            </a:r>
            <a:r>
              <a:rPr baseline="30000" lang="en"/>
              <a:t>.</a:t>
            </a:r>
            <a:endParaRPr baseline="300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15baa0d06f3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15baa0d06f3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appreciate your consideration. Now we’d like to open up the floor for questions.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8407edb3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8407edb3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man you just saw dominating the court was Derrick Rose, the 1st pick of the 2008 NBA Draft by the Chicago Bulls.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you just witness, he dominated the league from the moment he stepped foot on the court… but his rise in the NBA was cut short…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8407edb35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8407edb35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Injury Clip - Needs to be cropped to 10-15s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185fbf22a1f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185fbf22a1f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 two and half years into his career </a:t>
            </a:r>
            <a:r>
              <a:rPr lang="en">
                <a:solidFill>
                  <a:schemeClr val="dk1"/>
                </a:solidFill>
              </a:rPr>
              <a:t>Rose suffered a massive knee injury tearing his ACL. While he was able to return to the court after a year and a half of rehab, his career was never the same and he never able to replicate the dominance he showed in his early years of play.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But… What if there HAD been a way for Rose to avoid that knee injury. What if there was a way that this generational talent could have better identified the risks involved in the play that was run and this could have all been avoided.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That’s our mission AT [Change Slide] PIEZSOLE…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0d4f8d7eb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0d4f8d7eb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0d4f8d7eb1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0d4f8d7eb1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a:solidFill>
                  <a:schemeClr val="dk1"/>
                </a:solidFill>
              </a:rPr>
              <a:t>Dev</a:t>
            </a:r>
            <a:endParaRPr i="1">
              <a:solidFill>
                <a:schemeClr val="dk1"/>
              </a:solidFill>
            </a:endParaRPr>
          </a:p>
          <a:p>
            <a:pPr indent="0" lvl="0" marL="0" rtl="0" algn="l">
              <a:lnSpc>
                <a:spcPct val="115000"/>
              </a:lnSpc>
              <a:spcBef>
                <a:spcPts val="0"/>
              </a:spcBef>
              <a:spcAft>
                <a:spcPts val="0"/>
              </a:spcAft>
              <a:buNone/>
            </a:pPr>
            <a:r>
              <a:rPr lang="en">
                <a:solidFill>
                  <a:schemeClr val="dk1"/>
                </a:solidFill>
              </a:rPr>
              <a:t>Our product </a:t>
            </a:r>
            <a:r>
              <a:rPr lang="en">
                <a:solidFill>
                  <a:schemeClr val="dk1"/>
                </a:solidFill>
              </a:rPr>
              <a:t>is a smart shoe insole unlike any other. </a:t>
            </a:r>
            <a:r>
              <a:rPr lang="en" sz="1200">
                <a:solidFill>
                  <a:schemeClr val="dk1"/>
                </a:solidFill>
                <a:latin typeface="Times New Roman"/>
                <a:ea typeface="Times New Roman"/>
                <a:cs typeface="Times New Roman"/>
                <a:sym typeface="Times New Roman"/>
              </a:rPr>
              <a:t>PiezSole uses a predictive algorithm to alert users to actions and tendencies that increase risk of injury, stopping injuries BEFORE they happen. Whether it’s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running plays in practice or just training Piezsole can alert users to behavior increasing their risk of injury to lower extremities like ankles &amp; knees.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Alongside this cutting edge technology Piezsole delivers live analytics DIRECTLY to user’s fingertips allowing them to track their play quality in real time and make changes.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Piezsoles comprehensive systems allows users to perform at a higher level, keeping them on top of their quality of play while helping them prevent injuries -keeping them in the game for longer.</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0d4f8d7eb1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10d4f8d7eb1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99f2f57a71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99f2f57a71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Melissa</a:t>
            </a:r>
            <a:endParaRPr i="1"/>
          </a:p>
          <a:p>
            <a:pPr indent="0" lvl="0" marL="0" rtl="0" algn="l">
              <a:spcBef>
                <a:spcPts val="0"/>
              </a:spcBef>
              <a:spcAft>
                <a:spcPts val="0"/>
              </a:spcAft>
              <a:buNone/>
            </a:pPr>
            <a:r>
              <a:rPr i="1" lang="en"/>
              <a:t>More specific breakdown of </a:t>
            </a:r>
            <a:r>
              <a:rPr i="1" lang="en"/>
              <a:t>capabilities</a:t>
            </a:r>
            <a:r>
              <a:rPr i="1" lang="en"/>
              <a:t>, PiezSole is self-charging as you use it so it will never run out of power when you need it, </a:t>
            </a:r>
            <a:r>
              <a:rPr i="1" lang="en"/>
              <a:t>measures</a:t>
            </a:r>
            <a:r>
              <a:rPr i="1" lang="en"/>
              <a:t> exerted force of the foot onto the shoe, tracks your position via GPS, predicts cramps in your muscles, and analyzes </a:t>
            </a:r>
            <a:r>
              <a:rPr i="1" lang="en"/>
              <a:t>athlete</a:t>
            </a:r>
            <a:r>
              <a:rPr i="1" lang="en"/>
              <a:t> gait, stride, balance, stability, and more to prevent injuries and optimize performance.</a:t>
            </a:r>
            <a:endParaRPr i="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709975" y="1980400"/>
            <a:ext cx="4579500" cy="15075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09963" y="3834788"/>
            <a:ext cx="45288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2" name="Google Shape;12;p2"/>
          <p:cNvCxnSpPr/>
          <p:nvPr/>
        </p:nvCxnSpPr>
        <p:spPr>
          <a:xfrm>
            <a:off x="513306" y="4041025"/>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13" name="Google Shape;13;p2"/>
          <p:cNvCxnSpPr/>
          <p:nvPr/>
        </p:nvCxnSpPr>
        <p:spPr>
          <a:xfrm>
            <a:off x="513306" y="415316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14" name="Google Shape;14;p2"/>
          <p:cNvCxnSpPr/>
          <p:nvPr/>
        </p:nvCxnSpPr>
        <p:spPr>
          <a:xfrm>
            <a:off x="513306" y="4265300"/>
            <a:ext cx="0" cy="1488000"/>
          </a:xfrm>
          <a:prstGeom prst="straightConnector1">
            <a:avLst/>
          </a:prstGeom>
          <a:noFill/>
          <a:ln cap="flat" cmpd="sng" w="19050">
            <a:solidFill>
              <a:schemeClr val="dk1"/>
            </a:solidFill>
            <a:prstDash val="solid"/>
            <a:round/>
            <a:headEnd len="med" w="med" type="none"/>
            <a:tailEnd len="med" w="med" type="none"/>
          </a:ln>
        </p:spPr>
      </p:cxnSp>
      <p:sp>
        <p:nvSpPr>
          <p:cNvPr id="15" name="Google Shape;15;p2"/>
          <p:cNvSpPr/>
          <p:nvPr/>
        </p:nvSpPr>
        <p:spPr>
          <a:xfrm>
            <a:off x="51335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085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3055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24563"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92" name="Shape 92"/>
        <p:cNvGrpSpPr/>
        <p:nvPr/>
      </p:nvGrpSpPr>
      <p:grpSpPr>
        <a:xfrm>
          <a:off x="0" y="0"/>
          <a:ext cx="0" cy="0"/>
          <a:chOff x="0" y="0"/>
          <a:chExt cx="0" cy="0"/>
        </a:xfrm>
      </p:grpSpPr>
      <p:sp>
        <p:nvSpPr>
          <p:cNvPr id="93" name="Google Shape;93;p11"/>
          <p:cNvSpPr txBox="1"/>
          <p:nvPr>
            <p:ph hasCustomPrompt="1" type="title"/>
          </p:nvPr>
        </p:nvSpPr>
        <p:spPr>
          <a:xfrm>
            <a:off x="1284000" y="1387300"/>
            <a:ext cx="6576000" cy="2100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49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p:nvPr>
            <p:ph idx="1" type="subTitle"/>
          </p:nvPr>
        </p:nvSpPr>
        <p:spPr>
          <a:xfrm>
            <a:off x="1284000" y="325907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95" name="Google Shape;95;p11"/>
          <p:cNvSpPr/>
          <p:nvPr/>
        </p:nvSpPr>
        <p:spPr>
          <a:xfrm>
            <a:off x="513350" y="6006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1"/>
          <p:cNvSpPr/>
          <p:nvPr/>
        </p:nvSpPr>
        <p:spPr>
          <a:xfrm>
            <a:off x="-60850"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1"/>
          <p:cNvSpPr/>
          <p:nvPr/>
        </p:nvSpPr>
        <p:spPr>
          <a:xfrm>
            <a:off x="130550" y="5963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a:off x="324563"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1"/>
          <p:cNvSpPr/>
          <p:nvPr/>
        </p:nvSpPr>
        <p:spPr>
          <a:xfrm>
            <a:off x="8998200" y="45471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1"/>
          <p:cNvSpPr/>
          <p:nvPr/>
        </p:nvSpPr>
        <p:spPr>
          <a:xfrm>
            <a:off x="8424000"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1"/>
          <p:cNvSpPr/>
          <p:nvPr/>
        </p:nvSpPr>
        <p:spPr>
          <a:xfrm>
            <a:off x="8615400" y="45428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a:off x="8809413"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 name="Google Shape;103;p11"/>
          <p:cNvCxnSpPr/>
          <p:nvPr/>
        </p:nvCxnSpPr>
        <p:spPr>
          <a:xfrm>
            <a:off x="8694668" y="-584762"/>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104" name="Google Shape;104;p11"/>
          <p:cNvCxnSpPr/>
          <p:nvPr/>
        </p:nvCxnSpPr>
        <p:spPr>
          <a:xfrm>
            <a:off x="8806806" y="-584762"/>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105" name="Google Shape;105;p11"/>
          <p:cNvCxnSpPr/>
          <p:nvPr/>
        </p:nvCxnSpPr>
        <p:spPr>
          <a:xfrm>
            <a:off x="8918943" y="-584762"/>
            <a:ext cx="0" cy="14880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06" name="Shape 10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blipFill>
          <a:blip r:embed="rId2">
            <a:alphaModFix/>
          </a:blip>
          <a:stretch>
            <a:fillRect/>
          </a:stretch>
        </a:blipFill>
      </p:bgPr>
    </p:bg>
    <p:spTree>
      <p:nvGrpSpPr>
        <p:cNvPr id="107" name="Shape 107"/>
        <p:cNvGrpSpPr/>
        <p:nvPr/>
      </p:nvGrpSpPr>
      <p:grpSpPr>
        <a:xfrm>
          <a:off x="0" y="0"/>
          <a:ext cx="0" cy="0"/>
          <a:chOff x="0" y="0"/>
          <a:chExt cx="0" cy="0"/>
        </a:xfrm>
      </p:grpSpPr>
      <p:sp>
        <p:nvSpPr>
          <p:cNvPr id="108" name="Google Shape;108;p13"/>
          <p:cNvSpPr txBox="1"/>
          <p:nvPr>
            <p:ph type="title"/>
          </p:nvPr>
        </p:nvSpPr>
        <p:spPr>
          <a:xfrm>
            <a:off x="6091425" y="2185450"/>
            <a:ext cx="2359800" cy="1501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9" name="Google Shape;109;p13"/>
          <p:cNvSpPr txBox="1"/>
          <p:nvPr>
            <p:ph hasCustomPrompt="1" idx="2" type="title"/>
          </p:nvPr>
        </p:nvSpPr>
        <p:spPr>
          <a:xfrm>
            <a:off x="7332492" y="1087125"/>
            <a:ext cx="11187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38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0" name="Google Shape;110;p13"/>
          <p:cNvSpPr txBox="1"/>
          <p:nvPr>
            <p:ph idx="1" type="subTitle"/>
          </p:nvPr>
        </p:nvSpPr>
        <p:spPr>
          <a:xfrm>
            <a:off x="5772725" y="3686650"/>
            <a:ext cx="2661300" cy="690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111" name="Google Shape;111;p13"/>
          <p:cNvCxnSpPr/>
          <p:nvPr/>
        </p:nvCxnSpPr>
        <p:spPr>
          <a:xfrm>
            <a:off x="709981" y="4041025"/>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112" name="Google Shape;112;p13"/>
          <p:cNvCxnSpPr/>
          <p:nvPr/>
        </p:nvCxnSpPr>
        <p:spPr>
          <a:xfrm>
            <a:off x="709981" y="415316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113" name="Google Shape;113;p13"/>
          <p:cNvCxnSpPr/>
          <p:nvPr/>
        </p:nvCxnSpPr>
        <p:spPr>
          <a:xfrm>
            <a:off x="709981" y="4265300"/>
            <a:ext cx="0" cy="1488000"/>
          </a:xfrm>
          <a:prstGeom prst="straightConnector1">
            <a:avLst/>
          </a:prstGeom>
          <a:noFill/>
          <a:ln cap="flat" cmpd="sng" w="19050">
            <a:solidFill>
              <a:schemeClr val="dk1"/>
            </a:solidFill>
            <a:prstDash val="solid"/>
            <a:round/>
            <a:headEnd len="med" w="med" type="none"/>
            <a:tailEnd len="med" w="med" type="none"/>
          </a:ln>
        </p:spPr>
      </p:cxnSp>
      <p:sp>
        <p:nvSpPr>
          <p:cNvPr id="114" name="Google Shape;114;p13"/>
          <p:cNvSpPr/>
          <p:nvPr/>
        </p:nvSpPr>
        <p:spPr>
          <a:xfrm flipH="1">
            <a:off x="8375075"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flipH="1">
            <a:off x="8949275"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flipH="1">
            <a:off x="8757875"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flipH="1">
            <a:off x="8563863"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3">
    <p:bg>
      <p:bgPr>
        <a:solidFill>
          <a:schemeClr val="lt2"/>
        </a:solidFill>
      </p:bgPr>
    </p:bg>
    <p:spTree>
      <p:nvGrpSpPr>
        <p:cNvPr id="118" name="Shape 118"/>
        <p:cNvGrpSpPr/>
        <p:nvPr/>
      </p:nvGrpSpPr>
      <p:grpSpPr>
        <a:xfrm>
          <a:off x="0" y="0"/>
          <a:ext cx="0" cy="0"/>
          <a:chOff x="0" y="0"/>
          <a:chExt cx="0" cy="0"/>
        </a:xfrm>
      </p:grpSpPr>
      <p:sp>
        <p:nvSpPr>
          <p:cNvPr id="119" name="Google Shape;119;p14"/>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blipFill>
          <a:blip r:embed="rId2">
            <a:alphaModFix/>
          </a:blip>
          <a:stretch>
            <a:fillRect/>
          </a:stretch>
        </a:blipFill>
      </p:bgPr>
    </p:bg>
    <p:spTree>
      <p:nvGrpSpPr>
        <p:cNvPr id="120" name="Shape 120"/>
        <p:cNvGrpSpPr/>
        <p:nvPr/>
      </p:nvGrpSpPr>
      <p:grpSpPr>
        <a:xfrm>
          <a:off x="0" y="0"/>
          <a:ext cx="0" cy="0"/>
          <a:chOff x="0" y="0"/>
          <a:chExt cx="0" cy="0"/>
        </a:xfrm>
      </p:grpSpPr>
      <p:sp>
        <p:nvSpPr>
          <p:cNvPr id="121" name="Google Shape;121;p15"/>
          <p:cNvSpPr txBox="1"/>
          <p:nvPr>
            <p:ph type="title"/>
          </p:nvPr>
        </p:nvSpPr>
        <p:spPr>
          <a:xfrm>
            <a:off x="709975" y="3000228"/>
            <a:ext cx="2742600" cy="558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2" name="Google Shape;122;p15"/>
          <p:cNvSpPr txBox="1"/>
          <p:nvPr>
            <p:ph idx="2" type="title"/>
          </p:nvPr>
        </p:nvSpPr>
        <p:spPr>
          <a:xfrm>
            <a:off x="5691422" y="1327178"/>
            <a:ext cx="2742600" cy="55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0"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3" name="Google Shape;123;p15"/>
          <p:cNvSpPr txBox="1"/>
          <p:nvPr>
            <p:ph idx="1" type="subTitle"/>
          </p:nvPr>
        </p:nvSpPr>
        <p:spPr>
          <a:xfrm>
            <a:off x="5928422" y="1834213"/>
            <a:ext cx="2505600" cy="1010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4" name="Google Shape;124;p15"/>
          <p:cNvSpPr txBox="1"/>
          <p:nvPr>
            <p:ph idx="3" type="subTitle"/>
          </p:nvPr>
        </p:nvSpPr>
        <p:spPr>
          <a:xfrm>
            <a:off x="709975" y="3507265"/>
            <a:ext cx="2505600" cy="84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5" name="Google Shape;125;p15"/>
          <p:cNvSpPr txBox="1"/>
          <p:nvPr>
            <p:ph idx="4"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solidFill>
          <a:schemeClr val="lt2"/>
        </a:solidFill>
      </p:bgPr>
    </p:bg>
    <p:spTree>
      <p:nvGrpSpPr>
        <p:cNvPr id="126" name="Shape 126"/>
        <p:cNvGrpSpPr/>
        <p:nvPr/>
      </p:nvGrpSpPr>
      <p:grpSpPr>
        <a:xfrm>
          <a:off x="0" y="0"/>
          <a:ext cx="0" cy="0"/>
          <a:chOff x="0" y="0"/>
          <a:chExt cx="0" cy="0"/>
        </a:xfrm>
      </p:grpSpPr>
      <p:sp>
        <p:nvSpPr>
          <p:cNvPr id="127" name="Google Shape;127;p16"/>
          <p:cNvSpPr txBox="1"/>
          <p:nvPr>
            <p:ph type="title"/>
          </p:nvPr>
        </p:nvSpPr>
        <p:spPr>
          <a:xfrm>
            <a:off x="1857600" y="1682575"/>
            <a:ext cx="2305500" cy="527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2400"/>
              <a:buNone/>
              <a:defRPr sz="2400">
                <a:solidFill>
                  <a:schemeClr val="lt1"/>
                </a:solidFill>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128" name="Google Shape;128;p16"/>
          <p:cNvSpPr txBox="1"/>
          <p:nvPr>
            <p:ph idx="1" type="subTitle"/>
          </p:nvPr>
        </p:nvSpPr>
        <p:spPr>
          <a:xfrm>
            <a:off x="1857600" y="2086950"/>
            <a:ext cx="2305500" cy="60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1600"/>
              </a:spcBef>
              <a:spcAft>
                <a:spcPts val="0"/>
              </a:spcAft>
              <a:buClr>
                <a:schemeClr val="lt1"/>
              </a:buClr>
              <a:buSzPts val="1400"/>
              <a:buNone/>
              <a:defRPr>
                <a:solidFill>
                  <a:schemeClr val="lt1"/>
                </a:solidFill>
              </a:defRPr>
            </a:lvl3pPr>
            <a:lvl4pPr lvl="3" rtl="0" algn="ctr">
              <a:lnSpc>
                <a:spcPct val="100000"/>
              </a:lnSpc>
              <a:spcBef>
                <a:spcPts val="1600"/>
              </a:spcBef>
              <a:spcAft>
                <a:spcPts val="0"/>
              </a:spcAft>
              <a:buClr>
                <a:schemeClr val="lt1"/>
              </a:buClr>
              <a:buSzPts val="1400"/>
              <a:buNone/>
              <a:defRPr>
                <a:solidFill>
                  <a:schemeClr val="lt1"/>
                </a:solidFill>
              </a:defRPr>
            </a:lvl4pPr>
            <a:lvl5pPr lvl="4" rtl="0" algn="ctr">
              <a:lnSpc>
                <a:spcPct val="100000"/>
              </a:lnSpc>
              <a:spcBef>
                <a:spcPts val="1600"/>
              </a:spcBef>
              <a:spcAft>
                <a:spcPts val="0"/>
              </a:spcAft>
              <a:buClr>
                <a:schemeClr val="lt1"/>
              </a:buClr>
              <a:buSzPts val="1400"/>
              <a:buNone/>
              <a:defRPr>
                <a:solidFill>
                  <a:schemeClr val="lt1"/>
                </a:solidFill>
              </a:defRPr>
            </a:lvl5pPr>
            <a:lvl6pPr lvl="5" rtl="0" algn="ctr">
              <a:lnSpc>
                <a:spcPct val="100000"/>
              </a:lnSpc>
              <a:spcBef>
                <a:spcPts val="1600"/>
              </a:spcBef>
              <a:spcAft>
                <a:spcPts val="0"/>
              </a:spcAft>
              <a:buClr>
                <a:schemeClr val="lt1"/>
              </a:buClr>
              <a:buSzPts val="1400"/>
              <a:buNone/>
              <a:defRPr>
                <a:solidFill>
                  <a:schemeClr val="lt1"/>
                </a:solidFill>
              </a:defRPr>
            </a:lvl6pPr>
            <a:lvl7pPr lvl="6" rtl="0" algn="ctr">
              <a:lnSpc>
                <a:spcPct val="100000"/>
              </a:lnSpc>
              <a:spcBef>
                <a:spcPts val="1600"/>
              </a:spcBef>
              <a:spcAft>
                <a:spcPts val="0"/>
              </a:spcAft>
              <a:buClr>
                <a:schemeClr val="lt1"/>
              </a:buClr>
              <a:buSzPts val="1400"/>
              <a:buNone/>
              <a:defRPr>
                <a:solidFill>
                  <a:schemeClr val="lt1"/>
                </a:solidFill>
              </a:defRPr>
            </a:lvl7pPr>
            <a:lvl8pPr lvl="7" rtl="0" algn="ctr">
              <a:lnSpc>
                <a:spcPct val="100000"/>
              </a:lnSpc>
              <a:spcBef>
                <a:spcPts val="1600"/>
              </a:spcBef>
              <a:spcAft>
                <a:spcPts val="0"/>
              </a:spcAft>
              <a:buClr>
                <a:schemeClr val="lt1"/>
              </a:buClr>
              <a:buSzPts val="1400"/>
              <a:buNone/>
              <a:defRPr>
                <a:solidFill>
                  <a:schemeClr val="lt1"/>
                </a:solidFill>
              </a:defRPr>
            </a:lvl8pPr>
            <a:lvl9pPr lvl="8" rtl="0" algn="ctr">
              <a:lnSpc>
                <a:spcPct val="100000"/>
              </a:lnSpc>
              <a:spcBef>
                <a:spcPts val="1600"/>
              </a:spcBef>
              <a:spcAft>
                <a:spcPts val="1600"/>
              </a:spcAft>
              <a:buClr>
                <a:schemeClr val="lt1"/>
              </a:buClr>
              <a:buSzPts val="1400"/>
              <a:buNone/>
              <a:defRPr>
                <a:solidFill>
                  <a:schemeClr val="lt1"/>
                </a:solidFill>
              </a:defRPr>
            </a:lvl9pPr>
          </a:lstStyle>
          <a:p/>
        </p:txBody>
      </p:sp>
      <p:sp>
        <p:nvSpPr>
          <p:cNvPr id="129" name="Google Shape;129;p16"/>
          <p:cNvSpPr txBox="1"/>
          <p:nvPr>
            <p:ph hasCustomPrompt="1" idx="2" type="title"/>
          </p:nvPr>
        </p:nvSpPr>
        <p:spPr>
          <a:xfrm>
            <a:off x="720000" y="1360287"/>
            <a:ext cx="918600" cy="790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sz="5000">
                <a:solidFill>
                  <a:schemeClr val="lt1"/>
                </a:solidFill>
              </a:defRPr>
            </a:lvl1pPr>
            <a:lvl2pPr lvl="1" rtl="0" algn="ctr">
              <a:spcBef>
                <a:spcPts val="0"/>
              </a:spcBef>
              <a:spcAft>
                <a:spcPts val="0"/>
              </a:spcAft>
              <a:buClr>
                <a:schemeClr val="lt1"/>
              </a:buClr>
              <a:buSzPts val="4500"/>
              <a:buNone/>
              <a:defRPr sz="4500">
                <a:solidFill>
                  <a:schemeClr val="lt1"/>
                </a:solidFill>
              </a:defRPr>
            </a:lvl2pPr>
            <a:lvl3pPr lvl="2" rtl="0" algn="ctr">
              <a:spcBef>
                <a:spcPts val="0"/>
              </a:spcBef>
              <a:spcAft>
                <a:spcPts val="0"/>
              </a:spcAft>
              <a:buClr>
                <a:schemeClr val="lt1"/>
              </a:buClr>
              <a:buSzPts val="4500"/>
              <a:buNone/>
              <a:defRPr sz="4500">
                <a:solidFill>
                  <a:schemeClr val="lt1"/>
                </a:solidFill>
              </a:defRPr>
            </a:lvl3pPr>
            <a:lvl4pPr lvl="3" rtl="0" algn="ctr">
              <a:spcBef>
                <a:spcPts val="0"/>
              </a:spcBef>
              <a:spcAft>
                <a:spcPts val="0"/>
              </a:spcAft>
              <a:buClr>
                <a:schemeClr val="lt1"/>
              </a:buClr>
              <a:buSzPts val="4500"/>
              <a:buNone/>
              <a:defRPr sz="4500">
                <a:solidFill>
                  <a:schemeClr val="lt1"/>
                </a:solidFill>
              </a:defRPr>
            </a:lvl4pPr>
            <a:lvl5pPr lvl="4" rtl="0" algn="ctr">
              <a:spcBef>
                <a:spcPts val="0"/>
              </a:spcBef>
              <a:spcAft>
                <a:spcPts val="0"/>
              </a:spcAft>
              <a:buClr>
                <a:schemeClr val="lt1"/>
              </a:buClr>
              <a:buSzPts val="4500"/>
              <a:buNone/>
              <a:defRPr sz="4500">
                <a:solidFill>
                  <a:schemeClr val="lt1"/>
                </a:solidFill>
              </a:defRPr>
            </a:lvl5pPr>
            <a:lvl6pPr lvl="5" rtl="0" algn="ctr">
              <a:spcBef>
                <a:spcPts val="0"/>
              </a:spcBef>
              <a:spcAft>
                <a:spcPts val="0"/>
              </a:spcAft>
              <a:buClr>
                <a:schemeClr val="lt1"/>
              </a:buClr>
              <a:buSzPts val="4500"/>
              <a:buNone/>
              <a:defRPr sz="4500">
                <a:solidFill>
                  <a:schemeClr val="lt1"/>
                </a:solidFill>
              </a:defRPr>
            </a:lvl6pPr>
            <a:lvl7pPr lvl="6" rtl="0" algn="ctr">
              <a:spcBef>
                <a:spcPts val="0"/>
              </a:spcBef>
              <a:spcAft>
                <a:spcPts val="0"/>
              </a:spcAft>
              <a:buClr>
                <a:schemeClr val="lt1"/>
              </a:buClr>
              <a:buSzPts val="4500"/>
              <a:buNone/>
              <a:defRPr sz="4500">
                <a:solidFill>
                  <a:schemeClr val="lt1"/>
                </a:solidFill>
              </a:defRPr>
            </a:lvl7pPr>
            <a:lvl8pPr lvl="7" rtl="0" algn="ctr">
              <a:spcBef>
                <a:spcPts val="0"/>
              </a:spcBef>
              <a:spcAft>
                <a:spcPts val="0"/>
              </a:spcAft>
              <a:buClr>
                <a:schemeClr val="lt1"/>
              </a:buClr>
              <a:buSzPts val="4500"/>
              <a:buNone/>
              <a:defRPr sz="4500">
                <a:solidFill>
                  <a:schemeClr val="lt1"/>
                </a:solidFill>
              </a:defRPr>
            </a:lvl8pPr>
            <a:lvl9pPr lvl="8" rtl="0" algn="ctr">
              <a:spcBef>
                <a:spcPts val="0"/>
              </a:spcBef>
              <a:spcAft>
                <a:spcPts val="0"/>
              </a:spcAft>
              <a:buClr>
                <a:schemeClr val="lt1"/>
              </a:buClr>
              <a:buSzPts val="4500"/>
              <a:buNone/>
              <a:defRPr sz="4500">
                <a:solidFill>
                  <a:schemeClr val="lt1"/>
                </a:solidFill>
              </a:defRPr>
            </a:lvl9pPr>
          </a:lstStyle>
          <a:p>
            <a:r>
              <a:t>xx%</a:t>
            </a:r>
          </a:p>
        </p:txBody>
      </p:sp>
      <p:sp>
        <p:nvSpPr>
          <p:cNvPr id="130" name="Google Shape;130;p16"/>
          <p:cNvSpPr txBox="1"/>
          <p:nvPr>
            <p:ph idx="3"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000"/>
              <a:buNone/>
              <a:defRPr>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131" name="Google Shape;131;p16"/>
          <p:cNvSpPr txBox="1"/>
          <p:nvPr>
            <p:ph idx="4" type="title"/>
          </p:nvPr>
        </p:nvSpPr>
        <p:spPr>
          <a:xfrm>
            <a:off x="1857600" y="3601700"/>
            <a:ext cx="2305500" cy="527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2400"/>
              <a:buNone/>
              <a:defRPr sz="2400">
                <a:solidFill>
                  <a:schemeClr val="lt1"/>
                </a:solidFill>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132" name="Google Shape;132;p16"/>
          <p:cNvSpPr txBox="1"/>
          <p:nvPr>
            <p:ph idx="5" type="subTitle"/>
          </p:nvPr>
        </p:nvSpPr>
        <p:spPr>
          <a:xfrm>
            <a:off x="1857600" y="4006075"/>
            <a:ext cx="2305500" cy="60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1600"/>
              </a:spcBef>
              <a:spcAft>
                <a:spcPts val="0"/>
              </a:spcAft>
              <a:buClr>
                <a:schemeClr val="lt1"/>
              </a:buClr>
              <a:buSzPts val="1400"/>
              <a:buNone/>
              <a:defRPr>
                <a:solidFill>
                  <a:schemeClr val="lt1"/>
                </a:solidFill>
              </a:defRPr>
            </a:lvl3pPr>
            <a:lvl4pPr lvl="3" rtl="0" algn="ctr">
              <a:lnSpc>
                <a:spcPct val="100000"/>
              </a:lnSpc>
              <a:spcBef>
                <a:spcPts val="1600"/>
              </a:spcBef>
              <a:spcAft>
                <a:spcPts val="0"/>
              </a:spcAft>
              <a:buClr>
                <a:schemeClr val="lt1"/>
              </a:buClr>
              <a:buSzPts val="1400"/>
              <a:buNone/>
              <a:defRPr>
                <a:solidFill>
                  <a:schemeClr val="lt1"/>
                </a:solidFill>
              </a:defRPr>
            </a:lvl4pPr>
            <a:lvl5pPr lvl="4" rtl="0" algn="ctr">
              <a:lnSpc>
                <a:spcPct val="100000"/>
              </a:lnSpc>
              <a:spcBef>
                <a:spcPts val="1600"/>
              </a:spcBef>
              <a:spcAft>
                <a:spcPts val="0"/>
              </a:spcAft>
              <a:buClr>
                <a:schemeClr val="lt1"/>
              </a:buClr>
              <a:buSzPts val="1400"/>
              <a:buNone/>
              <a:defRPr>
                <a:solidFill>
                  <a:schemeClr val="lt1"/>
                </a:solidFill>
              </a:defRPr>
            </a:lvl5pPr>
            <a:lvl6pPr lvl="5" rtl="0" algn="ctr">
              <a:lnSpc>
                <a:spcPct val="100000"/>
              </a:lnSpc>
              <a:spcBef>
                <a:spcPts val="1600"/>
              </a:spcBef>
              <a:spcAft>
                <a:spcPts val="0"/>
              </a:spcAft>
              <a:buClr>
                <a:schemeClr val="lt1"/>
              </a:buClr>
              <a:buSzPts val="1400"/>
              <a:buNone/>
              <a:defRPr>
                <a:solidFill>
                  <a:schemeClr val="lt1"/>
                </a:solidFill>
              </a:defRPr>
            </a:lvl6pPr>
            <a:lvl7pPr lvl="6" rtl="0" algn="ctr">
              <a:lnSpc>
                <a:spcPct val="100000"/>
              </a:lnSpc>
              <a:spcBef>
                <a:spcPts val="1600"/>
              </a:spcBef>
              <a:spcAft>
                <a:spcPts val="0"/>
              </a:spcAft>
              <a:buClr>
                <a:schemeClr val="lt1"/>
              </a:buClr>
              <a:buSzPts val="1400"/>
              <a:buNone/>
              <a:defRPr>
                <a:solidFill>
                  <a:schemeClr val="lt1"/>
                </a:solidFill>
              </a:defRPr>
            </a:lvl7pPr>
            <a:lvl8pPr lvl="7" rtl="0" algn="ctr">
              <a:lnSpc>
                <a:spcPct val="100000"/>
              </a:lnSpc>
              <a:spcBef>
                <a:spcPts val="1600"/>
              </a:spcBef>
              <a:spcAft>
                <a:spcPts val="0"/>
              </a:spcAft>
              <a:buClr>
                <a:schemeClr val="lt1"/>
              </a:buClr>
              <a:buSzPts val="1400"/>
              <a:buNone/>
              <a:defRPr>
                <a:solidFill>
                  <a:schemeClr val="lt1"/>
                </a:solidFill>
              </a:defRPr>
            </a:lvl8pPr>
            <a:lvl9pPr lvl="8" rtl="0" algn="ctr">
              <a:lnSpc>
                <a:spcPct val="100000"/>
              </a:lnSpc>
              <a:spcBef>
                <a:spcPts val="1600"/>
              </a:spcBef>
              <a:spcAft>
                <a:spcPts val="1600"/>
              </a:spcAft>
              <a:buClr>
                <a:schemeClr val="lt1"/>
              </a:buClr>
              <a:buSzPts val="1400"/>
              <a:buNone/>
              <a:defRPr>
                <a:solidFill>
                  <a:schemeClr val="lt1"/>
                </a:solidFill>
              </a:defRPr>
            </a:lvl9pPr>
          </a:lstStyle>
          <a:p/>
        </p:txBody>
      </p:sp>
      <p:sp>
        <p:nvSpPr>
          <p:cNvPr id="133" name="Google Shape;133;p16"/>
          <p:cNvSpPr txBox="1"/>
          <p:nvPr>
            <p:ph hasCustomPrompt="1" idx="6" type="title"/>
          </p:nvPr>
        </p:nvSpPr>
        <p:spPr>
          <a:xfrm>
            <a:off x="720000" y="3279412"/>
            <a:ext cx="918600" cy="790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sz="5000">
                <a:solidFill>
                  <a:schemeClr val="lt1"/>
                </a:solidFill>
              </a:defRPr>
            </a:lvl1pPr>
            <a:lvl2pPr lvl="1" rtl="0" algn="ctr">
              <a:spcBef>
                <a:spcPts val="0"/>
              </a:spcBef>
              <a:spcAft>
                <a:spcPts val="0"/>
              </a:spcAft>
              <a:buClr>
                <a:schemeClr val="lt1"/>
              </a:buClr>
              <a:buSzPts val="4500"/>
              <a:buNone/>
              <a:defRPr sz="4500">
                <a:solidFill>
                  <a:schemeClr val="lt1"/>
                </a:solidFill>
              </a:defRPr>
            </a:lvl2pPr>
            <a:lvl3pPr lvl="2" rtl="0" algn="ctr">
              <a:spcBef>
                <a:spcPts val="0"/>
              </a:spcBef>
              <a:spcAft>
                <a:spcPts val="0"/>
              </a:spcAft>
              <a:buClr>
                <a:schemeClr val="lt1"/>
              </a:buClr>
              <a:buSzPts val="4500"/>
              <a:buNone/>
              <a:defRPr sz="4500">
                <a:solidFill>
                  <a:schemeClr val="lt1"/>
                </a:solidFill>
              </a:defRPr>
            </a:lvl3pPr>
            <a:lvl4pPr lvl="3" rtl="0" algn="ctr">
              <a:spcBef>
                <a:spcPts val="0"/>
              </a:spcBef>
              <a:spcAft>
                <a:spcPts val="0"/>
              </a:spcAft>
              <a:buClr>
                <a:schemeClr val="lt1"/>
              </a:buClr>
              <a:buSzPts val="4500"/>
              <a:buNone/>
              <a:defRPr sz="4500">
                <a:solidFill>
                  <a:schemeClr val="lt1"/>
                </a:solidFill>
              </a:defRPr>
            </a:lvl4pPr>
            <a:lvl5pPr lvl="4" rtl="0" algn="ctr">
              <a:spcBef>
                <a:spcPts val="0"/>
              </a:spcBef>
              <a:spcAft>
                <a:spcPts val="0"/>
              </a:spcAft>
              <a:buClr>
                <a:schemeClr val="lt1"/>
              </a:buClr>
              <a:buSzPts val="4500"/>
              <a:buNone/>
              <a:defRPr sz="4500">
                <a:solidFill>
                  <a:schemeClr val="lt1"/>
                </a:solidFill>
              </a:defRPr>
            </a:lvl5pPr>
            <a:lvl6pPr lvl="5" rtl="0" algn="ctr">
              <a:spcBef>
                <a:spcPts val="0"/>
              </a:spcBef>
              <a:spcAft>
                <a:spcPts val="0"/>
              </a:spcAft>
              <a:buClr>
                <a:schemeClr val="lt1"/>
              </a:buClr>
              <a:buSzPts val="4500"/>
              <a:buNone/>
              <a:defRPr sz="4500">
                <a:solidFill>
                  <a:schemeClr val="lt1"/>
                </a:solidFill>
              </a:defRPr>
            </a:lvl6pPr>
            <a:lvl7pPr lvl="6" rtl="0" algn="ctr">
              <a:spcBef>
                <a:spcPts val="0"/>
              </a:spcBef>
              <a:spcAft>
                <a:spcPts val="0"/>
              </a:spcAft>
              <a:buClr>
                <a:schemeClr val="lt1"/>
              </a:buClr>
              <a:buSzPts val="4500"/>
              <a:buNone/>
              <a:defRPr sz="4500">
                <a:solidFill>
                  <a:schemeClr val="lt1"/>
                </a:solidFill>
              </a:defRPr>
            </a:lvl7pPr>
            <a:lvl8pPr lvl="7" rtl="0" algn="ctr">
              <a:spcBef>
                <a:spcPts val="0"/>
              </a:spcBef>
              <a:spcAft>
                <a:spcPts val="0"/>
              </a:spcAft>
              <a:buClr>
                <a:schemeClr val="lt1"/>
              </a:buClr>
              <a:buSzPts val="4500"/>
              <a:buNone/>
              <a:defRPr sz="4500">
                <a:solidFill>
                  <a:schemeClr val="lt1"/>
                </a:solidFill>
              </a:defRPr>
            </a:lvl8pPr>
            <a:lvl9pPr lvl="8" rtl="0" algn="ctr">
              <a:spcBef>
                <a:spcPts val="0"/>
              </a:spcBef>
              <a:spcAft>
                <a:spcPts val="0"/>
              </a:spcAft>
              <a:buClr>
                <a:schemeClr val="lt1"/>
              </a:buClr>
              <a:buSzPts val="4500"/>
              <a:buNone/>
              <a:defRPr sz="4500">
                <a:solidFill>
                  <a:schemeClr val="lt1"/>
                </a:solidFill>
              </a:defRPr>
            </a:lvl9pPr>
          </a:lstStyle>
          <a:p>
            <a:r>
              <a:t>xx%</a:t>
            </a:r>
          </a:p>
        </p:txBody>
      </p:sp>
      <p:sp>
        <p:nvSpPr>
          <p:cNvPr id="134" name="Google Shape;134;p16"/>
          <p:cNvSpPr txBox="1"/>
          <p:nvPr>
            <p:ph idx="7" type="title"/>
          </p:nvPr>
        </p:nvSpPr>
        <p:spPr>
          <a:xfrm>
            <a:off x="6128525" y="1682575"/>
            <a:ext cx="2305500" cy="527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2400"/>
              <a:buNone/>
              <a:defRPr sz="2400">
                <a:solidFill>
                  <a:schemeClr val="lt1"/>
                </a:solidFill>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135" name="Google Shape;135;p16"/>
          <p:cNvSpPr txBox="1"/>
          <p:nvPr>
            <p:ph idx="8" type="subTitle"/>
          </p:nvPr>
        </p:nvSpPr>
        <p:spPr>
          <a:xfrm>
            <a:off x="6128525" y="2086950"/>
            <a:ext cx="2305500" cy="60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1600"/>
              </a:spcBef>
              <a:spcAft>
                <a:spcPts val="0"/>
              </a:spcAft>
              <a:buClr>
                <a:schemeClr val="lt1"/>
              </a:buClr>
              <a:buSzPts val="1400"/>
              <a:buNone/>
              <a:defRPr>
                <a:solidFill>
                  <a:schemeClr val="lt1"/>
                </a:solidFill>
              </a:defRPr>
            </a:lvl3pPr>
            <a:lvl4pPr lvl="3" rtl="0" algn="ctr">
              <a:lnSpc>
                <a:spcPct val="100000"/>
              </a:lnSpc>
              <a:spcBef>
                <a:spcPts val="1600"/>
              </a:spcBef>
              <a:spcAft>
                <a:spcPts val="0"/>
              </a:spcAft>
              <a:buClr>
                <a:schemeClr val="lt1"/>
              </a:buClr>
              <a:buSzPts val="1400"/>
              <a:buNone/>
              <a:defRPr>
                <a:solidFill>
                  <a:schemeClr val="lt1"/>
                </a:solidFill>
              </a:defRPr>
            </a:lvl4pPr>
            <a:lvl5pPr lvl="4" rtl="0" algn="ctr">
              <a:lnSpc>
                <a:spcPct val="100000"/>
              </a:lnSpc>
              <a:spcBef>
                <a:spcPts val="1600"/>
              </a:spcBef>
              <a:spcAft>
                <a:spcPts val="0"/>
              </a:spcAft>
              <a:buClr>
                <a:schemeClr val="lt1"/>
              </a:buClr>
              <a:buSzPts val="1400"/>
              <a:buNone/>
              <a:defRPr>
                <a:solidFill>
                  <a:schemeClr val="lt1"/>
                </a:solidFill>
              </a:defRPr>
            </a:lvl5pPr>
            <a:lvl6pPr lvl="5" rtl="0" algn="ctr">
              <a:lnSpc>
                <a:spcPct val="100000"/>
              </a:lnSpc>
              <a:spcBef>
                <a:spcPts val="1600"/>
              </a:spcBef>
              <a:spcAft>
                <a:spcPts val="0"/>
              </a:spcAft>
              <a:buClr>
                <a:schemeClr val="lt1"/>
              </a:buClr>
              <a:buSzPts val="1400"/>
              <a:buNone/>
              <a:defRPr>
                <a:solidFill>
                  <a:schemeClr val="lt1"/>
                </a:solidFill>
              </a:defRPr>
            </a:lvl6pPr>
            <a:lvl7pPr lvl="6" rtl="0" algn="ctr">
              <a:lnSpc>
                <a:spcPct val="100000"/>
              </a:lnSpc>
              <a:spcBef>
                <a:spcPts val="1600"/>
              </a:spcBef>
              <a:spcAft>
                <a:spcPts val="0"/>
              </a:spcAft>
              <a:buClr>
                <a:schemeClr val="lt1"/>
              </a:buClr>
              <a:buSzPts val="1400"/>
              <a:buNone/>
              <a:defRPr>
                <a:solidFill>
                  <a:schemeClr val="lt1"/>
                </a:solidFill>
              </a:defRPr>
            </a:lvl7pPr>
            <a:lvl8pPr lvl="7" rtl="0" algn="ctr">
              <a:lnSpc>
                <a:spcPct val="100000"/>
              </a:lnSpc>
              <a:spcBef>
                <a:spcPts val="1600"/>
              </a:spcBef>
              <a:spcAft>
                <a:spcPts val="0"/>
              </a:spcAft>
              <a:buClr>
                <a:schemeClr val="lt1"/>
              </a:buClr>
              <a:buSzPts val="1400"/>
              <a:buNone/>
              <a:defRPr>
                <a:solidFill>
                  <a:schemeClr val="lt1"/>
                </a:solidFill>
              </a:defRPr>
            </a:lvl8pPr>
            <a:lvl9pPr lvl="8" rtl="0" algn="ctr">
              <a:lnSpc>
                <a:spcPct val="100000"/>
              </a:lnSpc>
              <a:spcBef>
                <a:spcPts val="1600"/>
              </a:spcBef>
              <a:spcAft>
                <a:spcPts val="1600"/>
              </a:spcAft>
              <a:buClr>
                <a:schemeClr val="lt1"/>
              </a:buClr>
              <a:buSzPts val="1400"/>
              <a:buNone/>
              <a:defRPr>
                <a:solidFill>
                  <a:schemeClr val="lt1"/>
                </a:solidFill>
              </a:defRPr>
            </a:lvl9pPr>
          </a:lstStyle>
          <a:p/>
        </p:txBody>
      </p:sp>
      <p:sp>
        <p:nvSpPr>
          <p:cNvPr id="136" name="Google Shape;136;p16"/>
          <p:cNvSpPr txBox="1"/>
          <p:nvPr>
            <p:ph hasCustomPrompt="1" idx="9" type="title"/>
          </p:nvPr>
        </p:nvSpPr>
        <p:spPr>
          <a:xfrm>
            <a:off x="4990925" y="1360287"/>
            <a:ext cx="918600" cy="790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sz="5000">
                <a:solidFill>
                  <a:schemeClr val="lt1"/>
                </a:solidFill>
              </a:defRPr>
            </a:lvl1pPr>
            <a:lvl2pPr lvl="1" rtl="0" algn="ctr">
              <a:spcBef>
                <a:spcPts val="0"/>
              </a:spcBef>
              <a:spcAft>
                <a:spcPts val="0"/>
              </a:spcAft>
              <a:buClr>
                <a:schemeClr val="lt1"/>
              </a:buClr>
              <a:buSzPts val="4500"/>
              <a:buNone/>
              <a:defRPr sz="4500">
                <a:solidFill>
                  <a:schemeClr val="lt1"/>
                </a:solidFill>
              </a:defRPr>
            </a:lvl2pPr>
            <a:lvl3pPr lvl="2" rtl="0" algn="ctr">
              <a:spcBef>
                <a:spcPts val="0"/>
              </a:spcBef>
              <a:spcAft>
                <a:spcPts val="0"/>
              </a:spcAft>
              <a:buClr>
                <a:schemeClr val="lt1"/>
              </a:buClr>
              <a:buSzPts val="4500"/>
              <a:buNone/>
              <a:defRPr sz="4500">
                <a:solidFill>
                  <a:schemeClr val="lt1"/>
                </a:solidFill>
              </a:defRPr>
            </a:lvl3pPr>
            <a:lvl4pPr lvl="3" rtl="0" algn="ctr">
              <a:spcBef>
                <a:spcPts val="0"/>
              </a:spcBef>
              <a:spcAft>
                <a:spcPts val="0"/>
              </a:spcAft>
              <a:buClr>
                <a:schemeClr val="lt1"/>
              </a:buClr>
              <a:buSzPts val="4500"/>
              <a:buNone/>
              <a:defRPr sz="4500">
                <a:solidFill>
                  <a:schemeClr val="lt1"/>
                </a:solidFill>
              </a:defRPr>
            </a:lvl4pPr>
            <a:lvl5pPr lvl="4" rtl="0" algn="ctr">
              <a:spcBef>
                <a:spcPts val="0"/>
              </a:spcBef>
              <a:spcAft>
                <a:spcPts val="0"/>
              </a:spcAft>
              <a:buClr>
                <a:schemeClr val="lt1"/>
              </a:buClr>
              <a:buSzPts val="4500"/>
              <a:buNone/>
              <a:defRPr sz="4500">
                <a:solidFill>
                  <a:schemeClr val="lt1"/>
                </a:solidFill>
              </a:defRPr>
            </a:lvl5pPr>
            <a:lvl6pPr lvl="5" rtl="0" algn="ctr">
              <a:spcBef>
                <a:spcPts val="0"/>
              </a:spcBef>
              <a:spcAft>
                <a:spcPts val="0"/>
              </a:spcAft>
              <a:buClr>
                <a:schemeClr val="lt1"/>
              </a:buClr>
              <a:buSzPts val="4500"/>
              <a:buNone/>
              <a:defRPr sz="4500">
                <a:solidFill>
                  <a:schemeClr val="lt1"/>
                </a:solidFill>
              </a:defRPr>
            </a:lvl6pPr>
            <a:lvl7pPr lvl="6" rtl="0" algn="ctr">
              <a:spcBef>
                <a:spcPts val="0"/>
              </a:spcBef>
              <a:spcAft>
                <a:spcPts val="0"/>
              </a:spcAft>
              <a:buClr>
                <a:schemeClr val="lt1"/>
              </a:buClr>
              <a:buSzPts val="4500"/>
              <a:buNone/>
              <a:defRPr sz="4500">
                <a:solidFill>
                  <a:schemeClr val="lt1"/>
                </a:solidFill>
              </a:defRPr>
            </a:lvl7pPr>
            <a:lvl8pPr lvl="7" rtl="0" algn="ctr">
              <a:spcBef>
                <a:spcPts val="0"/>
              </a:spcBef>
              <a:spcAft>
                <a:spcPts val="0"/>
              </a:spcAft>
              <a:buClr>
                <a:schemeClr val="lt1"/>
              </a:buClr>
              <a:buSzPts val="4500"/>
              <a:buNone/>
              <a:defRPr sz="4500">
                <a:solidFill>
                  <a:schemeClr val="lt1"/>
                </a:solidFill>
              </a:defRPr>
            </a:lvl8pPr>
            <a:lvl9pPr lvl="8" rtl="0" algn="ctr">
              <a:spcBef>
                <a:spcPts val="0"/>
              </a:spcBef>
              <a:spcAft>
                <a:spcPts val="0"/>
              </a:spcAft>
              <a:buClr>
                <a:schemeClr val="lt1"/>
              </a:buClr>
              <a:buSzPts val="4500"/>
              <a:buNone/>
              <a:defRPr sz="4500">
                <a:solidFill>
                  <a:schemeClr val="lt1"/>
                </a:solidFill>
              </a:defRPr>
            </a:lvl9pPr>
          </a:lstStyle>
          <a:p>
            <a:r>
              <a:t>xx%</a:t>
            </a:r>
          </a:p>
        </p:txBody>
      </p:sp>
      <p:sp>
        <p:nvSpPr>
          <p:cNvPr id="137" name="Google Shape;137;p16"/>
          <p:cNvSpPr txBox="1"/>
          <p:nvPr>
            <p:ph idx="13" type="title"/>
          </p:nvPr>
        </p:nvSpPr>
        <p:spPr>
          <a:xfrm>
            <a:off x="6128525" y="3601700"/>
            <a:ext cx="2305500" cy="527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2400"/>
              <a:buNone/>
              <a:defRPr sz="2400">
                <a:solidFill>
                  <a:schemeClr val="lt1"/>
                </a:solidFill>
              </a:defRPr>
            </a:lvl1pPr>
            <a:lvl2pPr lvl="1" rtl="0" algn="ctr">
              <a:spcBef>
                <a:spcPts val="0"/>
              </a:spcBef>
              <a:spcAft>
                <a:spcPts val="0"/>
              </a:spcAft>
              <a:buClr>
                <a:schemeClr val="lt1"/>
              </a:buClr>
              <a:buSzPts val="2400"/>
              <a:buNone/>
              <a:defRPr sz="2400">
                <a:solidFill>
                  <a:schemeClr val="lt1"/>
                </a:solidFill>
              </a:defRPr>
            </a:lvl2pPr>
            <a:lvl3pPr lvl="2" rtl="0" algn="ctr">
              <a:spcBef>
                <a:spcPts val="0"/>
              </a:spcBef>
              <a:spcAft>
                <a:spcPts val="0"/>
              </a:spcAft>
              <a:buClr>
                <a:schemeClr val="lt1"/>
              </a:buClr>
              <a:buSzPts val="2400"/>
              <a:buNone/>
              <a:defRPr sz="2400">
                <a:solidFill>
                  <a:schemeClr val="lt1"/>
                </a:solidFill>
              </a:defRPr>
            </a:lvl3pPr>
            <a:lvl4pPr lvl="3" rtl="0" algn="ctr">
              <a:spcBef>
                <a:spcPts val="0"/>
              </a:spcBef>
              <a:spcAft>
                <a:spcPts val="0"/>
              </a:spcAft>
              <a:buClr>
                <a:schemeClr val="lt1"/>
              </a:buClr>
              <a:buSzPts val="2400"/>
              <a:buNone/>
              <a:defRPr sz="2400">
                <a:solidFill>
                  <a:schemeClr val="lt1"/>
                </a:solidFill>
              </a:defRPr>
            </a:lvl4pPr>
            <a:lvl5pPr lvl="4" rtl="0" algn="ctr">
              <a:spcBef>
                <a:spcPts val="0"/>
              </a:spcBef>
              <a:spcAft>
                <a:spcPts val="0"/>
              </a:spcAft>
              <a:buClr>
                <a:schemeClr val="lt1"/>
              </a:buClr>
              <a:buSzPts val="2400"/>
              <a:buNone/>
              <a:defRPr sz="2400">
                <a:solidFill>
                  <a:schemeClr val="lt1"/>
                </a:solidFill>
              </a:defRPr>
            </a:lvl5pPr>
            <a:lvl6pPr lvl="5" rtl="0" algn="ctr">
              <a:spcBef>
                <a:spcPts val="0"/>
              </a:spcBef>
              <a:spcAft>
                <a:spcPts val="0"/>
              </a:spcAft>
              <a:buClr>
                <a:schemeClr val="lt1"/>
              </a:buClr>
              <a:buSzPts val="2400"/>
              <a:buNone/>
              <a:defRPr sz="2400">
                <a:solidFill>
                  <a:schemeClr val="lt1"/>
                </a:solidFill>
              </a:defRPr>
            </a:lvl6pPr>
            <a:lvl7pPr lvl="6" rtl="0" algn="ctr">
              <a:spcBef>
                <a:spcPts val="0"/>
              </a:spcBef>
              <a:spcAft>
                <a:spcPts val="0"/>
              </a:spcAft>
              <a:buClr>
                <a:schemeClr val="lt1"/>
              </a:buClr>
              <a:buSzPts val="2400"/>
              <a:buNone/>
              <a:defRPr sz="2400">
                <a:solidFill>
                  <a:schemeClr val="lt1"/>
                </a:solidFill>
              </a:defRPr>
            </a:lvl7pPr>
            <a:lvl8pPr lvl="7" rtl="0" algn="ctr">
              <a:spcBef>
                <a:spcPts val="0"/>
              </a:spcBef>
              <a:spcAft>
                <a:spcPts val="0"/>
              </a:spcAft>
              <a:buClr>
                <a:schemeClr val="lt1"/>
              </a:buClr>
              <a:buSzPts val="2400"/>
              <a:buNone/>
              <a:defRPr sz="2400">
                <a:solidFill>
                  <a:schemeClr val="lt1"/>
                </a:solidFill>
              </a:defRPr>
            </a:lvl8pPr>
            <a:lvl9pPr lvl="8" rtl="0" algn="ctr">
              <a:spcBef>
                <a:spcPts val="0"/>
              </a:spcBef>
              <a:spcAft>
                <a:spcPts val="0"/>
              </a:spcAft>
              <a:buClr>
                <a:schemeClr val="lt1"/>
              </a:buClr>
              <a:buSzPts val="2400"/>
              <a:buNone/>
              <a:defRPr sz="2400">
                <a:solidFill>
                  <a:schemeClr val="lt1"/>
                </a:solidFill>
              </a:defRPr>
            </a:lvl9pPr>
          </a:lstStyle>
          <a:p/>
        </p:txBody>
      </p:sp>
      <p:sp>
        <p:nvSpPr>
          <p:cNvPr id="138" name="Google Shape;138;p16"/>
          <p:cNvSpPr txBox="1"/>
          <p:nvPr>
            <p:ph idx="14" type="subTitle"/>
          </p:nvPr>
        </p:nvSpPr>
        <p:spPr>
          <a:xfrm>
            <a:off x="6128525" y="4006075"/>
            <a:ext cx="2305500" cy="60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1600"/>
              </a:spcBef>
              <a:spcAft>
                <a:spcPts val="0"/>
              </a:spcAft>
              <a:buClr>
                <a:schemeClr val="lt1"/>
              </a:buClr>
              <a:buSzPts val="1400"/>
              <a:buNone/>
              <a:defRPr>
                <a:solidFill>
                  <a:schemeClr val="lt1"/>
                </a:solidFill>
              </a:defRPr>
            </a:lvl3pPr>
            <a:lvl4pPr lvl="3" rtl="0" algn="ctr">
              <a:lnSpc>
                <a:spcPct val="100000"/>
              </a:lnSpc>
              <a:spcBef>
                <a:spcPts val="1600"/>
              </a:spcBef>
              <a:spcAft>
                <a:spcPts val="0"/>
              </a:spcAft>
              <a:buClr>
                <a:schemeClr val="lt1"/>
              </a:buClr>
              <a:buSzPts val="1400"/>
              <a:buNone/>
              <a:defRPr>
                <a:solidFill>
                  <a:schemeClr val="lt1"/>
                </a:solidFill>
              </a:defRPr>
            </a:lvl4pPr>
            <a:lvl5pPr lvl="4" rtl="0" algn="ctr">
              <a:lnSpc>
                <a:spcPct val="100000"/>
              </a:lnSpc>
              <a:spcBef>
                <a:spcPts val="1600"/>
              </a:spcBef>
              <a:spcAft>
                <a:spcPts val="0"/>
              </a:spcAft>
              <a:buClr>
                <a:schemeClr val="lt1"/>
              </a:buClr>
              <a:buSzPts val="1400"/>
              <a:buNone/>
              <a:defRPr>
                <a:solidFill>
                  <a:schemeClr val="lt1"/>
                </a:solidFill>
              </a:defRPr>
            </a:lvl5pPr>
            <a:lvl6pPr lvl="5" rtl="0" algn="ctr">
              <a:lnSpc>
                <a:spcPct val="100000"/>
              </a:lnSpc>
              <a:spcBef>
                <a:spcPts val="1600"/>
              </a:spcBef>
              <a:spcAft>
                <a:spcPts val="0"/>
              </a:spcAft>
              <a:buClr>
                <a:schemeClr val="lt1"/>
              </a:buClr>
              <a:buSzPts val="1400"/>
              <a:buNone/>
              <a:defRPr>
                <a:solidFill>
                  <a:schemeClr val="lt1"/>
                </a:solidFill>
              </a:defRPr>
            </a:lvl6pPr>
            <a:lvl7pPr lvl="6" rtl="0" algn="ctr">
              <a:lnSpc>
                <a:spcPct val="100000"/>
              </a:lnSpc>
              <a:spcBef>
                <a:spcPts val="1600"/>
              </a:spcBef>
              <a:spcAft>
                <a:spcPts val="0"/>
              </a:spcAft>
              <a:buClr>
                <a:schemeClr val="lt1"/>
              </a:buClr>
              <a:buSzPts val="1400"/>
              <a:buNone/>
              <a:defRPr>
                <a:solidFill>
                  <a:schemeClr val="lt1"/>
                </a:solidFill>
              </a:defRPr>
            </a:lvl7pPr>
            <a:lvl8pPr lvl="7" rtl="0" algn="ctr">
              <a:lnSpc>
                <a:spcPct val="100000"/>
              </a:lnSpc>
              <a:spcBef>
                <a:spcPts val="1600"/>
              </a:spcBef>
              <a:spcAft>
                <a:spcPts val="0"/>
              </a:spcAft>
              <a:buClr>
                <a:schemeClr val="lt1"/>
              </a:buClr>
              <a:buSzPts val="1400"/>
              <a:buNone/>
              <a:defRPr>
                <a:solidFill>
                  <a:schemeClr val="lt1"/>
                </a:solidFill>
              </a:defRPr>
            </a:lvl8pPr>
            <a:lvl9pPr lvl="8" rtl="0" algn="ctr">
              <a:lnSpc>
                <a:spcPct val="100000"/>
              </a:lnSpc>
              <a:spcBef>
                <a:spcPts val="1600"/>
              </a:spcBef>
              <a:spcAft>
                <a:spcPts val="1600"/>
              </a:spcAft>
              <a:buClr>
                <a:schemeClr val="lt1"/>
              </a:buClr>
              <a:buSzPts val="1400"/>
              <a:buNone/>
              <a:defRPr>
                <a:solidFill>
                  <a:schemeClr val="lt1"/>
                </a:solidFill>
              </a:defRPr>
            </a:lvl9pPr>
          </a:lstStyle>
          <a:p/>
        </p:txBody>
      </p:sp>
      <p:sp>
        <p:nvSpPr>
          <p:cNvPr id="139" name="Google Shape;139;p16"/>
          <p:cNvSpPr txBox="1"/>
          <p:nvPr>
            <p:ph hasCustomPrompt="1" idx="15" type="title"/>
          </p:nvPr>
        </p:nvSpPr>
        <p:spPr>
          <a:xfrm>
            <a:off x="4990925" y="3279412"/>
            <a:ext cx="918600" cy="790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sz="5000">
                <a:solidFill>
                  <a:schemeClr val="lt1"/>
                </a:solidFill>
              </a:defRPr>
            </a:lvl1pPr>
            <a:lvl2pPr lvl="1" rtl="0" algn="ctr">
              <a:spcBef>
                <a:spcPts val="0"/>
              </a:spcBef>
              <a:spcAft>
                <a:spcPts val="0"/>
              </a:spcAft>
              <a:buClr>
                <a:schemeClr val="lt1"/>
              </a:buClr>
              <a:buSzPts val="4500"/>
              <a:buNone/>
              <a:defRPr sz="4500">
                <a:solidFill>
                  <a:schemeClr val="lt1"/>
                </a:solidFill>
              </a:defRPr>
            </a:lvl2pPr>
            <a:lvl3pPr lvl="2" rtl="0" algn="ctr">
              <a:spcBef>
                <a:spcPts val="0"/>
              </a:spcBef>
              <a:spcAft>
                <a:spcPts val="0"/>
              </a:spcAft>
              <a:buClr>
                <a:schemeClr val="lt1"/>
              </a:buClr>
              <a:buSzPts val="4500"/>
              <a:buNone/>
              <a:defRPr sz="4500">
                <a:solidFill>
                  <a:schemeClr val="lt1"/>
                </a:solidFill>
              </a:defRPr>
            </a:lvl3pPr>
            <a:lvl4pPr lvl="3" rtl="0" algn="ctr">
              <a:spcBef>
                <a:spcPts val="0"/>
              </a:spcBef>
              <a:spcAft>
                <a:spcPts val="0"/>
              </a:spcAft>
              <a:buClr>
                <a:schemeClr val="lt1"/>
              </a:buClr>
              <a:buSzPts val="4500"/>
              <a:buNone/>
              <a:defRPr sz="4500">
                <a:solidFill>
                  <a:schemeClr val="lt1"/>
                </a:solidFill>
              </a:defRPr>
            </a:lvl4pPr>
            <a:lvl5pPr lvl="4" rtl="0" algn="ctr">
              <a:spcBef>
                <a:spcPts val="0"/>
              </a:spcBef>
              <a:spcAft>
                <a:spcPts val="0"/>
              </a:spcAft>
              <a:buClr>
                <a:schemeClr val="lt1"/>
              </a:buClr>
              <a:buSzPts val="4500"/>
              <a:buNone/>
              <a:defRPr sz="4500">
                <a:solidFill>
                  <a:schemeClr val="lt1"/>
                </a:solidFill>
              </a:defRPr>
            </a:lvl5pPr>
            <a:lvl6pPr lvl="5" rtl="0" algn="ctr">
              <a:spcBef>
                <a:spcPts val="0"/>
              </a:spcBef>
              <a:spcAft>
                <a:spcPts val="0"/>
              </a:spcAft>
              <a:buClr>
                <a:schemeClr val="lt1"/>
              </a:buClr>
              <a:buSzPts val="4500"/>
              <a:buNone/>
              <a:defRPr sz="4500">
                <a:solidFill>
                  <a:schemeClr val="lt1"/>
                </a:solidFill>
              </a:defRPr>
            </a:lvl6pPr>
            <a:lvl7pPr lvl="6" rtl="0" algn="ctr">
              <a:spcBef>
                <a:spcPts val="0"/>
              </a:spcBef>
              <a:spcAft>
                <a:spcPts val="0"/>
              </a:spcAft>
              <a:buClr>
                <a:schemeClr val="lt1"/>
              </a:buClr>
              <a:buSzPts val="4500"/>
              <a:buNone/>
              <a:defRPr sz="4500">
                <a:solidFill>
                  <a:schemeClr val="lt1"/>
                </a:solidFill>
              </a:defRPr>
            </a:lvl7pPr>
            <a:lvl8pPr lvl="7" rtl="0" algn="ctr">
              <a:spcBef>
                <a:spcPts val="0"/>
              </a:spcBef>
              <a:spcAft>
                <a:spcPts val="0"/>
              </a:spcAft>
              <a:buClr>
                <a:schemeClr val="lt1"/>
              </a:buClr>
              <a:buSzPts val="4500"/>
              <a:buNone/>
              <a:defRPr sz="4500">
                <a:solidFill>
                  <a:schemeClr val="lt1"/>
                </a:solidFill>
              </a:defRPr>
            </a:lvl8pPr>
            <a:lvl9pPr lvl="8" rtl="0" algn="ctr">
              <a:spcBef>
                <a:spcPts val="0"/>
              </a:spcBef>
              <a:spcAft>
                <a:spcPts val="0"/>
              </a:spcAft>
              <a:buClr>
                <a:schemeClr val="lt1"/>
              </a:buClr>
              <a:buSzPts val="4500"/>
              <a:buNone/>
              <a:defRPr sz="4500">
                <a:solidFill>
                  <a:schemeClr val="lt1"/>
                </a:solidFill>
              </a:defRPr>
            </a:lvl9pPr>
          </a:lstStyle>
          <a:p>
            <a:r>
              <a:t>xx%</a:t>
            </a:r>
          </a:p>
        </p:txBody>
      </p:sp>
      <p:cxnSp>
        <p:nvCxnSpPr>
          <p:cNvPr id="140" name="Google Shape;140;p16"/>
          <p:cNvCxnSpPr/>
          <p:nvPr/>
        </p:nvCxnSpPr>
        <p:spPr>
          <a:xfrm>
            <a:off x="513306" y="4041025"/>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141" name="Google Shape;141;p16"/>
          <p:cNvCxnSpPr/>
          <p:nvPr/>
        </p:nvCxnSpPr>
        <p:spPr>
          <a:xfrm>
            <a:off x="513306" y="4153163"/>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142" name="Google Shape;142;p16"/>
          <p:cNvCxnSpPr/>
          <p:nvPr/>
        </p:nvCxnSpPr>
        <p:spPr>
          <a:xfrm>
            <a:off x="513306" y="4265300"/>
            <a:ext cx="0" cy="1488000"/>
          </a:xfrm>
          <a:prstGeom prst="straightConnector1">
            <a:avLst/>
          </a:prstGeom>
          <a:noFill/>
          <a:ln cap="flat" cmpd="sng" w="19050">
            <a:solidFill>
              <a:schemeClr val="lt1"/>
            </a:solidFill>
            <a:prstDash val="solid"/>
            <a:round/>
            <a:headEnd len="med" w="med" type="none"/>
            <a:tailEnd len="med" w="med" type="none"/>
          </a:ln>
        </p:spPr>
      </p:cxnSp>
      <p:grpSp>
        <p:nvGrpSpPr>
          <p:cNvPr id="143" name="Google Shape;143;p16"/>
          <p:cNvGrpSpPr/>
          <p:nvPr/>
        </p:nvGrpSpPr>
        <p:grpSpPr>
          <a:xfrm>
            <a:off x="8424000" y="407100"/>
            <a:ext cx="765600" cy="387050"/>
            <a:chOff x="8424000" y="407100"/>
            <a:chExt cx="765600" cy="387050"/>
          </a:xfrm>
        </p:grpSpPr>
        <p:sp>
          <p:nvSpPr>
            <p:cNvPr id="144" name="Google Shape;144;p16"/>
            <p:cNvSpPr/>
            <p:nvPr/>
          </p:nvSpPr>
          <p:spPr>
            <a:xfrm>
              <a:off x="8998200" y="602750"/>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p:nvPr/>
          </p:nvSpPr>
          <p:spPr>
            <a:xfrm>
              <a:off x="8424000" y="407100"/>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6"/>
            <p:cNvSpPr/>
            <p:nvPr/>
          </p:nvSpPr>
          <p:spPr>
            <a:xfrm>
              <a:off x="8615400" y="598500"/>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6"/>
            <p:cNvSpPr/>
            <p:nvPr/>
          </p:nvSpPr>
          <p:spPr>
            <a:xfrm>
              <a:off x="8809413" y="407100"/>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nd text">
  <p:cSld name="CUSTOM_1">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17"/>
          <p:cNvSpPr txBox="1"/>
          <p:nvPr>
            <p:ph type="title"/>
          </p:nvPr>
        </p:nvSpPr>
        <p:spPr>
          <a:xfrm>
            <a:off x="4572000" y="1189000"/>
            <a:ext cx="3861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i="1" sz="12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0" name="Google Shape;150;p17"/>
          <p:cNvSpPr txBox="1"/>
          <p:nvPr>
            <p:ph idx="1" type="subTitle"/>
          </p:nvPr>
        </p:nvSpPr>
        <p:spPr>
          <a:xfrm>
            <a:off x="4572125" y="3153500"/>
            <a:ext cx="3861900" cy="114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nd text 1">
  <p:cSld name="CUSTOM_1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18"/>
          <p:cNvSpPr txBox="1"/>
          <p:nvPr>
            <p:ph type="title"/>
          </p:nvPr>
        </p:nvSpPr>
        <p:spPr>
          <a:xfrm>
            <a:off x="709975" y="1189000"/>
            <a:ext cx="3861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i="1" sz="12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3" name="Google Shape;153;p18"/>
          <p:cNvSpPr txBox="1"/>
          <p:nvPr>
            <p:ph idx="1" type="subTitle"/>
          </p:nvPr>
        </p:nvSpPr>
        <p:spPr>
          <a:xfrm>
            <a:off x="710100" y="3153500"/>
            <a:ext cx="3861900" cy="801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154" name="Shape 154"/>
        <p:cNvGrpSpPr/>
        <p:nvPr/>
      </p:nvGrpSpPr>
      <p:grpSpPr>
        <a:xfrm>
          <a:off x="0" y="0"/>
          <a:ext cx="0" cy="0"/>
          <a:chOff x="0" y="0"/>
          <a:chExt cx="0" cy="0"/>
        </a:xfrm>
      </p:grpSpPr>
      <p:sp>
        <p:nvSpPr>
          <p:cNvPr id="155" name="Google Shape;155;p19"/>
          <p:cNvSpPr txBox="1"/>
          <p:nvPr>
            <p:ph type="title"/>
          </p:nvPr>
        </p:nvSpPr>
        <p:spPr>
          <a:xfrm>
            <a:off x="6085025" y="3115900"/>
            <a:ext cx="23493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i="1"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6" name="Google Shape;156;p19"/>
          <p:cNvSpPr txBox="1"/>
          <p:nvPr>
            <p:ph idx="1" type="subTitle"/>
          </p:nvPr>
        </p:nvSpPr>
        <p:spPr>
          <a:xfrm>
            <a:off x="4083725" y="1043750"/>
            <a:ext cx="4350600" cy="1877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30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
    <p:bg>
      <p:bgPr>
        <a:blipFill>
          <a:blip r:embed="rId2">
            <a:alphaModFix/>
          </a:blip>
          <a:stretch>
            <a:fillRect/>
          </a:stretch>
        </a:blipFill>
      </p:bgPr>
    </p:bg>
    <p:spTree>
      <p:nvGrpSpPr>
        <p:cNvPr id="157" name="Shape 157"/>
        <p:cNvGrpSpPr/>
        <p:nvPr/>
      </p:nvGrpSpPr>
      <p:grpSpPr>
        <a:xfrm>
          <a:off x="0" y="0"/>
          <a:ext cx="0" cy="0"/>
          <a:chOff x="0" y="0"/>
          <a:chExt cx="0" cy="0"/>
        </a:xfrm>
      </p:grpSpPr>
      <p:sp>
        <p:nvSpPr>
          <p:cNvPr id="158" name="Google Shape;158;p20"/>
          <p:cNvSpPr txBox="1"/>
          <p:nvPr>
            <p:ph type="title"/>
          </p:nvPr>
        </p:nvSpPr>
        <p:spPr>
          <a:xfrm>
            <a:off x="720000" y="1739675"/>
            <a:ext cx="4294800" cy="8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9" name="Google Shape;159;p20"/>
          <p:cNvSpPr txBox="1"/>
          <p:nvPr>
            <p:ph idx="1" type="subTitle"/>
          </p:nvPr>
        </p:nvSpPr>
        <p:spPr>
          <a:xfrm>
            <a:off x="720000" y="3004150"/>
            <a:ext cx="4294800" cy="100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0" name="Google Shape;160;p20"/>
          <p:cNvSpPr/>
          <p:nvPr/>
        </p:nvSpPr>
        <p:spPr>
          <a:xfrm>
            <a:off x="51335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6085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13055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324563"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8998200" y="45471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8424000"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8615400" y="45428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8809413"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8" name="Google Shape;168;p20"/>
          <p:cNvCxnSpPr/>
          <p:nvPr/>
        </p:nvCxnSpPr>
        <p:spPr>
          <a:xfrm>
            <a:off x="250981"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169" name="Google Shape;169;p20"/>
          <p:cNvCxnSpPr/>
          <p:nvPr/>
        </p:nvCxnSpPr>
        <p:spPr>
          <a:xfrm>
            <a:off x="363118"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170" name="Google Shape;170;p20"/>
          <p:cNvCxnSpPr/>
          <p:nvPr/>
        </p:nvCxnSpPr>
        <p:spPr>
          <a:xfrm>
            <a:off x="475256" y="3898813"/>
            <a:ext cx="0" cy="14880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3"/>
          <p:cNvSpPr txBox="1"/>
          <p:nvPr>
            <p:ph type="title"/>
          </p:nvPr>
        </p:nvSpPr>
        <p:spPr>
          <a:xfrm>
            <a:off x="2190125" y="2185450"/>
            <a:ext cx="2359800" cy="15012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3431192" y="1087125"/>
            <a:ext cx="11187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38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 name="Google Shape;22;p3"/>
          <p:cNvSpPr txBox="1"/>
          <p:nvPr>
            <p:ph idx="1" type="subTitle"/>
          </p:nvPr>
        </p:nvSpPr>
        <p:spPr>
          <a:xfrm>
            <a:off x="703500" y="3686650"/>
            <a:ext cx="2661300" cy="69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23" name="Google Shape;23;p3"/>
          <p:cNvCxnSpPr/>
          <p:nvPr/>
        </p:nvCxnSpPr>
        <p:spPr>
          <a:xfrm>
            <a:off x="8666706" y="4041025"/>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24" name="Google Shape;24;p3"/>
          <p:cNvCxnSpPr/>
          <p:nvPr/>
        </p:nvCxnSpPr>
        <p:spPr>
          <a:xfrm>
            <a:off x="8666706" y="415316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25" name="Google Shape;25;p3"/>
          <p:cNvCxnSpPr/>
          <p:nvPr/>
        </p:nvCxnSpPr>
        <p:spPr>
          <a:xfrm>
            <a:off x="8666706" y="4265300"/>
            <a:ext cx="0" cy="1488000"/>
          </a:xfrm>
          <a:prstGeom prst="straightConnector1">
            <a:avLst/>
          </a:prstGeom>
          <a:noFill/>
          <a:ln cap="flat" cmpd="sng" w="19050">
            <a:solidFill>
              <a:schemeClr val="dk1"/>
            </a:solidFill>
            <a:prstDash val="solid"/>
            <a:round/>
            <a:headEnd len="med" w="med" type="none"/>
            <a:tailEnd len="med" w="med" type="none"/>
          </a:ln>
        </p:spPr>
      </p:cxnSp>
      <p:grpSp>
        <p:nvGrpSpPr>
          <p:cNvPr id="26" name="Google Shape;26;p3"/>
          <p:cNvGrpSpPr/>
          <p:nvPr/>
        </p:nvGrpSpPr>
        <p:grpSpPr>
          <a:xfrm>
            <a:off x="-60850" y="404975"/>
            <a:ext cx="765600" cy="387050"/>
            <a:chOff x="-60850" y="404975"/>
            <a:chExt cx="765600" cy="387050"/>
          </a:xfrm>
        </p:grpSpPr>
        <p:sp>
          <p:nvSpPr>
            <p:cNvPr id="27" name="Google Shape;27;p3"/>
            <p:cNvSpPr/>
            <p:nvPr/>
          </p:nvSpPr>
          <p:spPr>
            <a:xfrm>
              <a:off x="51335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6085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13055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324563"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
    <p:bg>
      <p:bgPr>
        <a:blipFill>
          <a:blip r:embed="rId2">
            <a:alphaModFix/>
          </a:blip>
          <a:stretch>
            <a:fillRect/>
          </a:stretch>
        </a:blipFill>
      </p:bgPr>
    </p:bg>
    <p:spTree>
      <p:nvGrpSpPr>
        <p:cNvPr id="171" name="Shape 171"/>
        <p:cNvGrpSpPr/>
        <p:nvPr/>
      </p:nvGrpSpPr>
      <p:grpSpPr>
        <a:xfrm>
          <a:off x="0" y="0"/>
          <a:ext cx="0" cy="0"/>
          <a:chOff x="0" y="0"/>
          <a:chExt cx="0" cy="0"/>
        </a:xfrm>
      </p:grpSpPr>
      <p:sp>
        <p:nvSpPr>
          <p:cNvPr id="172" name="Google Shape;172;p21"/>
          <p:cNvSpPr txBox="1"/>
          <p:nvPr>
            <p:ph type="title"/>
          </p:nvPr>
        </p:nvSpPr>
        <p:spPr>
          <a:xfrm>
            <a:off x="720000" y="1783050"/>
            <a:ext cx="3852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3" name="Google Shape;173;p21"/>
          <p:cNvSpPr txBox="1"/>
          <p:nvPr>
            <p:ph idx="1" type="subTitle"/>
          </p:nvPr>
        </p:nvSpPr>
        <p:spPr>
          <a:xfrm>
            <a:off x="720000" y="2355750"/>
            <a:ext cx="3088200" cy="143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
    <p:bg>
      <p:bgPr>
        <a:solidFill>
          <a:schemeClr val="lt2"/>
        </a:solidFill>
      </p:bgPr>
    </p:bg>
    <p:spTree>
      <p:nvGrpSpPr>
        <p:cNvPr id="174" name="Shape 174"/>
        <p:cNvGrpSpPr/>
        <p:nvPr/>
      </p:nvGrpSpPr>
      <p:grpSpPr>
        <a:xfrm>
          <a:off x="0" y="0"/>
          <a:ext cx="0" cy="0"/>
          <a:chOff x="0" y="0"/>
          <a:chExt cx="0" cy="0"/>
        </a:xfrm>
      </p:grpSpPr>
      <p:sp>
        <p:nvSpPr>
          <p:cNvPr id="175" name="Google Shape;175;p22"/>
          <p:cNvSpPr txBox="1"/>
          <p:nvPr>
            <p:ph type="title"/>
          </p:nvPr>
        </p:nvSpPr>
        <p:spPr>
          <a:xfrm flipH="1">
            <a:off x="4582025" y="1783050"/>
            <a:ext cx="3852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6" name="Google Shape;176;p22"/>
          <p:cNvSpPr txBox="1"/>
          <p:nvPr>
            <p:ph idx="1" type="subTitle"/>
          </p:nvPr>
        </p:nvSpPr>
        <p:spPr>
          <a:xfrm flipH="1">
            <a:off x="4582025" y="2355750"/>
            <a:ext cx="3852000" cy="100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s">
  <p:cSld name="CUSTOM_6">
    <p:bg>
      <p:bgPr>
        <a:blipFill>
          <a:blip r:embed="rId2">
            <a:alphaModFix/>
          </a:blip>
          <a:stretch>
            <a:fillRect/>
          </a:stretch>
        </a:blipFill>
      </p:bgPr>
    </p:bg>
    <p:spTree>
      <p:nvGrpSpPr>
        <p:cNvPr id="177" name="Shape 177"/>
        <p:cNvGrpSpPr/>
        <p:nvPr/>
      </p:nvGrpSpPr>
      <p:grpSpPr>
        <a:xfrm>
          <a:off x="0" y="0"/>
          <a:ext cx="0" cy="0"/>
          <a:chOff x="0" y="0"/>
          <a:chExt cx="0" cy="0"/>
        </a:xfrm>
      </p:grpSpPr>
      <p:sp>
        <p:nvSpPr>
          <p:cNvPr id="178" name="Google Shape;178;p23"/>
          <p:cNvSpPr txBox="1"/>
          <p:nvPr>
            <p:ph type="title"/>
          </p:nvPr>
        </p:nvSpPr>
        <p:spPr>
          <a:xfrm>
            <a:off x="720000" y="2571750"/>
            <a:ext cx="2490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9" name="Google Shape;179;p23"/>
          <p:cNvSpPr txBox="1"/>
          <p:nvPr>
            <p:ph idx="1" type="subTitle"/>
          </p:nvPr>
        </p:nvSpPr>
        <p:spPr>
          <a:xfrm>
            <a:off x="877350" y="2965925"/>
            <a:ext cx="21753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0" name="Google Shape;180;p23"/>
          <p:cNvSpPr txBox="1"/>
          <p:nvPr>
            <p:ph idx="2" type="title"/>
          </p:nvPr>
        </p:nvSpPr>
        <p:spPr>
          <a:xfrm>
            <a:off x="3327075" y="2571750"/>
            <a:ext cx="2490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1" name="Google Shape;181;p23"/>
          <p:cNvSpPr txBox="1"/>
          <p:nvPr>
            <p:ph idx="3" type="subTitle"/>
          </p:nvPr>
        </p:nvSpPr>
        <p:spPr>
          <a:xfrm>
            <a:off x="3484425" y="2965925"/>
            <a:ext cx="21753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2" name="Google Shape;182;p23"/>
          <p:cNvSpPr txBox="1"/>
          <p:nvPr>
            <p:ph idx="4" type="title"/>
          </p:nvPr>
        </p:nvSpPr>
        <p:spPr>
          <a:xfrm>
            <a:off x="5933900" y="2571750"/>
            <a:ext cx="2490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3" name="Google Shape;183;p23"/>
          <p:cNvSpPr txBox="1"/>
          <p:nvPr>
            <p:ph idx="5" type="subTitle"/>
          </p:nvPr>
        </p:nvSpPr>
        <p:spPr>
          <a:xfrm>
            <a:off x="6091250" y="2965925"/>
            <a:ext cx="21753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4" name="Google Shape;184;p23"/>
          <p:cNvSpPr txBox="1"/>
          <p:nvPr>
            <p:ph idx="6"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5" name="Google Shape;185;p23"/>
          <p:cNvSpPr/>
          <p:nvPr/>
        </p:nvSpPr>
        <p:spPr>
          <a:xfrm>
            <a:off x="51335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6085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p:nvPr/>
        </p:nvSpPr>
        <p:spPr>
          <a:xfrm>
            <a:off x="13055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p:nvPr/>
        </p:nvSpPr>
        <p:spPr>
          <a:xfrm>
            <a:off x="324563"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8998200" y="45471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8424000"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p:nvPr/>
        </p:nvSpPr>
        <p:spPr>
          <a:xfrm>
            <a:off x="8615400" y="45428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a:off x="8809413"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3" name="Google Shape;193;p23"/>
          <p:cNvCxnSpPr/>
          <p:nvPr/>
        </p:nvCxnSpPr>
        <p:spPr>
          <a:xfrm>
            <a:off x="250981"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194" name="Google Shape;194;p23"/>
          <p:cNvCxnSpPr/>
          <p:nvPr/>
        </p:nvCxnSpPr>
        <p:spPr>
          <a:xfrm>
            <a:off x="363118"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195" name="Google Shape;195;p23"/>
          <p:cNvCxnSpPr/>
          <p:nvPr/>
        </p:nvCxnSpPr>
        <p:spPr>
          <a:xfrm>
            <a:off x="475256" y="3898813"/>
            <a:ext cx="0" cy="14880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s">
  <p:cSld name="CUSTOM_5">
    <p:bg>
      <p:bgPr>
        <a:solidFill>
          <a:schemeClr val="lt2"/>
        </a:solidFill>
      </p:bgPr>
    </p:bg>
    <p:spTree>
      <p:nvGrpSpPr>
        <p:cNvPr id="196" name="Shape 196"/>
        <p:cNvGrpSpPr/>
        <p:nvPr/>
      </p:nvGrpSpPr>
      <p:grpSpPr>
        <a:xfrm>
          <a:off x="0" y="0"/>
          <a:ext cx="0" cy="0"/>
          <a:chOff x="0" y="0"/>
          <a:chExt cx="0" cy="0"/>
        </a:xfrm>
      </p:grpSpPr>
      <p:sp>
        <p:nvSpPr>
          <p:cNvPr id="197" name="Google Shape;197;p24"/>
          <p:cNvSpPr txBox="1"/>
          <p:nvPr>
            <p:ph type="title"/>
          </p:nvPr>
        </p:nvSpPr>
        <p:spPr>
          <a:xfrm>
            <a:off x="1492621" y="1846850"/>
            <a:ext cx="197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8" name="Google Shape;198;p24"/>
          <p:cNvSpPr txBox="1"/>
          <p:nvPr>
            <p:ph idx="1" type="subTitle"/>
          </p:nvPr>
        </p:nvSpPr>
        <p:spPr>
          <a:xfrm>
            <a:off x="713250" y="2273625"/>
            <a:ext cx="3537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9" name="Google Shape;199;p24"/>
          <p:cNvSpPr txBox="1"/>
          <p:nvPr>
            <p:ph idx="2" type="title"/>
          </p:nvPr>
        </p:nvSpPr>
        <p:spPr>
          <a:xfrm>
            <a:off x="5673179" y="1846850"/>
            <a:ext cx="197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0" name="Google Shape;200;p24"/>
          <p:cNvSpPr txBox="1"/>
          <p:nvPr>
            <p:ph idx="3" type="subTitle"/>
          </p:nvPr>
        </p:nvSpPr>
        <p:spPr>
          <a:xfrm>
            <a:off x="4893774" y="2273625"/>
            <a:ext cx="3537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1" name="Google Shape;201;p24"/>
          <p:cNvSpPr txBox="1"/>
          <p:nvPr>
            <p:ph idx="4" type="title"/>
          </p:nvPr>
        </p:nvSpPr>
        <p:spPr>
          <a:xfrm>
            <a:off x="1492621" y="3659088"/>
            <a:ext cx="197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2" name="Google Shape;202;p24"/>
          <p:cNvSpPr txBox="1"/>
          <p:nvPr>
            <p:ph idx="5" type="subTitle"/>
          </p:nvPr>
        </p:nvSpPr>
        <p:spPr>
          <a:xfrm>
            <a:off x="713250" y="4085875"/>
            <a:ext cx="3537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3" name="Google Shape;203;p24"/>
          <p:cNvSpPr txBox="1"/>
          <p:nvPr>
            <p:ph idx="6" type="title"/>
          </p:nvPr>
        </p:nvSpPr>
        <p:spPr>
          <a:xfrm>
            <a:off x="5673179" y="3659100"/>
            <a:ext cx="197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4" name="Google Shape;204;p24"/>
          <p:cNvSpPr txBox="1"/>
          <p:nvPr>
            <p:ph idx="7" type="subTitle"/>
          </p:nvPr>
        </p:nvSpPr>
        <p:spPr>
          <a:xfrm>
            <a:off x="4893774" y="4085877"/>
            <a:ext cx="3537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5" name="Google Shape;205;p24"/>
          <p:cNvSpPr txBox="1"/>
          <p:nvPr>
            <p:ph idx="8"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6" name="Google Shape;206;p24"/>
          <p:cNvSpPr/>
          <p:nvPr/>
        </p:nvSpPr>
        <p:spPr>
          <a:xfrm>
            <a:off x="513350" y="6006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4"/>
          <p:cNvSpPr/>
          <p:nvPr/>
        </p:nvSpPr>
        <p:spPr>
          <a:xfrm>
            <a:off x="-60850"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4"/>
          <p:cNvSpPr/>
          <p:nvPr/>
        </p:nvSpPr>
        <p:spPr>
          <a:xfrm>
            <a:off x="130550" y="5963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4"/>
          <p:cNvSpPr/>
          <p:nvPr/>
        </p:nvSpPr>
        <p:spPr>
          <a:xfrm>
            <a:off x="324563"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4"/>
          <p:cNvSpPr/>
          <p:nvPr/>
        </p:nvSpPr>
        <p:spPr>
          <a:xfrm>
            <a:off x="8998200" y="45471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4"/>
          <p:cNvSpPr/>
          <p:nvPr/>
        </p:nvSpPr>
        <p:spPr>
          <a:xfrm>
            <a:off x="8424000"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8615400" y="45428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8809413"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4" name="Google Shape;214;p24"/>
          <p:cNvCxnSpPr/>
          <p:nvPr/>
        </p:nvCxnSpPr>
        <p:spPr>
          <a:xfrm rot="10800000">
            <a:off x="8929631" y="-12"/>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215" name="Google Shape;215;p24"/>
          <p:cNvCxnSpPr/>
          <p:nvPr/>
        </p:nvCxnSpPr>
        <p:spPr>
          <a:xfrm rot="10800000">
            <a:off x="8817493" y="-12"/>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216" name="Google Shape;216;p24"/>
          <p:cNvCxnSpPr/>
          <p:nvPr/>
        </p:nvCxnSpPr>
        <p:spPr>
          <a:xfrm rot="10800000">
            <a:off x="8705356" y="-12"/>
            <a:ext cx="0" cy="14880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s 1">
  <p:cSld name="CUSTOM_5_1">
    <p:bg>
      <p:bgPr>
        <a:blipFill>
          <a:blip r:embed="rId2">
            <a:alphaModFix/>
          </a:blip>
          <a:stretch>
            <a:fillRect/>
          </a:stretch>
        </a:blipFill>
      </p:bgPr>
    </p:bg>
    <p:spTree>
      <p:nvGrpSpPr>
        <p:cNvPr id="217" name="Shape 217"/>
        <p:cNvGrpSpPr/>
        <p:nvPr/>
      </p:nvGrpSpPr>
      <p:grpSpPr>
        <a:xfrm>
          <a:off x="0" y="0"/>
          <a:ext cx="0" cy="0"/>
          <a:chOff x="0" y="0"/>
          <a:chExt cx="0" cy="0"/>
        </a:xfrm>
      </p:grpSpPr>
      <p:sp>
        <p:nvSpPr>
          <p:cNvPr id="218" name="Google Shape;218;p25"/>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9" name="Google Shape;219;p25"/>
          <p:cNvSpPr txBox="1"/>
          <p:nvPr>
            <p:ph idx="2" type="title"/>
          </p:nvPr>
        </p:nvSpPr>
        <p:spPr>
          <a:xfrm flipH="1">
            <a:off x="6248700" y="2156631"/>
            <a:ext cx="1790400" cy="5727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3000"/>
              <a:buNone/>
              <a:defRPr sz="25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20" name="Google Shape;220;p25"/>
          <p:cNvSpPr txBox="1"/>
          <p:nvPr>
            <p:ph idx="3" type="title"/>
          </p:nvPr>
        </p:nvSpPr>
        <p:spPr>
          <a:xfrm flipH="1">
            <a:off x="6248700" y="3117263"/>
            <a:ext cx="1790400" cy="5727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3000"/>
              <a:buNone/>
              <a:defRPr sz="25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21" name="Google Shape;221;p25"/>
          <p:cNvSpPr txBox="1"/>
          <p:nvPr>
            <p:ph idx="4" type="title"/>
          </p:nvPr>
        </p:nvSpPr>
        <p:spPr>
          <a:xfrm>
            <a:off x="1104750" y="2156631"/>
            <a:ext cx="1790400" cy="5727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22" name="Google Shape;222;p25"/>
          <p:cNvSpPr txBox="1"/>
          <p:nvPr>
            <p:ph idx="1" type="subTitle"/>
          </p:nvPr>
        </p:nvSpPr>
        <p:spPr>
          <a:xfrm>
            <a:off x="720000" y="1322138"/>
            <a:ext cx="2175300" cy="785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8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23" name="Google Shape;223;p25"/>
          <p:cNvSpPr txBox="1"/>
          <p:nvPr>
            <p:ph idx="5" type="subTitle"/>
          </p:nvPr>
        </p:nvSpPr>
        <p:spPr>
          <a:xfrm flipH="1">
            <a:off x="6248700" y="1322138"/>
            <a:ext cx="2175300" cy="785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24" name="Google Shape;224;p25"/>
          <p:cNvSpPr txBox="1"/>
          <p:nvPr>
            <p:ph idx="6" type="title"/>
          </p:nvPr>
        </p:nvSpPr>
        <p:spPr>
          <a:xfrm>
            <a:off x="1104750" y="3117263"/>
            <a:ext cx="1790400" cy="5727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000"/>
              <a:buNone/>
              <a:defRPr sz="25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25" name="Google Shape;225;p25"/>
          <p:cNvSpPr txBox="1"/>
          <p:nvPr>
            <p:ph idx="7" type="subTitle"/>
          </p:nvPr>
        </p:nvSpPr>
        <p:spPr>
          <a:xfrm>
            <a:off x="720000" y="3469879"/>
            <a:ext cx="2175300" cy="78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26" name="Google Shape;226;p25"/>
          <p:cNvSpPr txBox="1"/>
          <p:nvPr>
            <p:ph idx="8" type="subTitle"/>
          </p:nvPr>
        </p:nvSpPr>
        <p:spPr>
          <a:xfrm flipH="1">
            <a:off x="6248700" y="3469879"/>
            <a:ext cx="2175300" cy="78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27" name="Google Shape;227;p25"/>
          <p:cNvSpPr/>
          <p:nvPr/>
        </p:nvSpPr>
        <p:spPr>
          <a:xfrm flipH="1">
            <a:off x="842400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5"/>
          <p:cNvSpPr/>
          <p:nvPr/>
        </p:nvSpPr>
        <p:spPr>
          <a:xfrm flipH="1">
            <a:off x="899820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5"/>
          <p:cNvSpPr/>
          <p:nvPr/>
        </p:nvSpPr>
        <p:spPr>
          <a:xfrm flipH="1">
            <a:off x="880680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5"/>
          <p:cNvSpPr/>
          <p:nvPr/>
        </p:nvSpPr>
        <p:spPr>
          <a:xfrm flipH="1">
            <a:off x="8612788"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5"/>
          <p:cNvSpPr/>
          <p:nvPr/>
        </p:nvSpPr>
        <p:spPr>
          <a:xfrm flipH="1">
            <a:off x="-60850" y="45471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5"/>
          <p:cNvSpPr/>
          <p:nvPr/>
        </p:nvSpPr>
        <p:spPr>
          <a:xfrm flipH="1">
            <a:off x="513350"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5"/>
          <p:cNvSpPr/>
          <p:nvPr/>
        </p:nvSpPr>
        <p:spPr>
          <a:xfrm flipH="1">
            <a:off x="321950" y="45428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5"/>
          <p:cNvSpPr/>
          <p:nvPr/>
        </p:nvSpPr>
        <p:spPr>
          <a:xfrm flipH="1">
            <a:off x="127938"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5" name="Google Shape;235;p25"/>
          <p:cNvCxnSpPr/>
          <p:nvPr/>
        </p:nvCxnSpPr>
        <p:spPr>
          <a:xfrm rot="10800000">
            <a:off x="199119" y="-12"/>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236" name="Google Shape;236;p25"/>
          <p:cNvCxnSpPr/>
          <p:nvPr/>
        </p:nvCxnSpPr>
        <p:spPr>
          <a:xfrm rot="10800000">
            <a:off x="311257" y="-12"/>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237" name="Google Shape;237;p25"/>
          <p:cNvCxnSpPr/>
          <p:nvPr/>
        </p:nvCxnSpPr>
        <p:spPr>
          <a:xfrm rot="10800000">
            <a:off x="423394" y="-12"/>
            <a:ext cx="0" cy="14880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solidFill>
          <a:schemeClr val="lt2"/>
        </a:solidFill>
      </p:bgPr>
    </p:bg>
    <p:spTree>
      <p:nvGrpSpPr>
        <p:cNvPr id="238" name="Shape 238"/>
        <p:cNvGrpSpPr/>
        <p:nvPr/>
      </p:nvGrpSpPr>
      <p:grpSpPr>
        <a:xfrm>
          <a:off x="0" y="0"/>
          <a:ext cx="0" cy="0"/>
          <a:chOff x="0" y="0"/>
          <a:chExt cx="0" cy="0"/>
        </a:xfrm>
      </p:grpSpPr>
      <p:sp>
        <p:nvSpPr>
          <p:cNvPr id="239" name="Google Shape;239;p26"/>
          <p:cNvSpPr txBox="1"/>
          <p:nvPr>
            <p:ph type="title"/>
          </p:nvPr>
        </p:nvSpPr>
        <p:spPr>
          <a:xfrm>
            <a:off x="1101175" y="1682838"/>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40" name="Google Shape;240;p26"/>
          <p:cNvSpPr txBox="1"/>
          <p:nvPr>
            <p:ph idx="1" type="subTitle"/>
          </p:nvPr>
        </p:nvSpPr>
        <p:spPr>
          <a:xfrm>
            <a:off x="1101175" y="2116963"/>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1" name="Google Shape;241;p26"/>
          <p:cNvSpPr txBox="1"/>
          <p:nvPr>
            <p:ph idx="2" type="title"/>
          </p:nvPr>
        </p:nvSpPr>
        <p:spPr>
          <a:xfrm>
            <a:off x="3578948" y="1682838"/>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42" name="Google Shape;242;p26"/>
          <p:cNvSpPr txBox="1"/>
          <p:nvPr>
            <p:ph idx="3" type="subTitle"/>
          </p:nvPr>
        </p:nvSpPr>
        <p:spPr>
          <a:xfrm>
            <a:off x="3578948" y="2116963"/>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3" name="Google Shape;243;p26"/>
          <p:cNvSpPr txBox="1"/>
          <p:nvPr>
            <p:ph idx="4" type="title"/>
          </p:nvPr>
        </p:nvSpPr>
        <p:spPr>
          <a:xfrm>
            <a:off x="1101175" y="3280138"/>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44" name="Google Shape;244;p26"/>
          <p:cNvSpPr txBox="1"/>
          <p:nvPr>
            <p:ph idx="5" type="subTitle"/>
          </p:nvPr>
        </p:nvSpPr>
        <p:spPr>
          <a:xfrm>
            <a:off x="1101175" y="3714263"/>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5" name="Google Shape;245;p26"/>
          <p:cNvSpPr txBox="1"/>
          <p:nvPr>
            <p:ph idx="6" type="title"/>
          </p:nvPr>
        </p:nvSpPr>
        <p:spPr>
          <a:xfrm>
            <a:off x="3578948" y="3280138"/>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46" name="Google Shape;246;p26"/>
          <p:cNvSpPr txBox="1"/>
          <p:nvPr>
            <p:ph idx="7" type="subTitle"/>
          </p:nvPr>
        </p:nvSpPr>
        <p:spPr>
          <a:xfrm>
            <a:off x="3578951" y="3714263"/>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7" name="Google Shape;247;p26"/>
          <p:cNvSpPr txBox="1"/>
          <p:nvPr>
            <p:ph idx="8" type="title"/>
          </p:nvPr>
        </p:nvSpPr>
        <p:spPr>
          <a:xfrm>
            <a:off x="6056727" y="1682838"/>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48" name="Google Shape;248;p26"/>
          <p:cNvSpPr txBox="1"/>
          <p:nvPr>
            <p:ph idx="9" type="subTitle"/>
          </p:nvPr>
        </p:nvSpPr>
        <p:spPr>
          <a:xfrm>
            <a:off x="6056727" y="2116963"/>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9" name="Google Shape;249;p26"/>
          <p:cNvSpPr txBox="1"/>
          <p:nvPr>
            <p:ph idx="13" type="title"/>
          </p:nvPr>
        </p:nvSpPr>
        <p:spPr>
          <a:xfrm>
            <a:off x="6056727" y="3280138"/>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50" name="Google Shape;250;p26"/>
          <p:cNvSpPr txBox="1"/>
          <p:nvPr>
            <p:ph idx="14" type="subTitle"/>
          </p:nvPr>
        </p:nvSpPr>
        <p:spPr>
          <a:xfrm>
            <a:off x="6056727" y="3714263"/>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1" name="Google Shape;251;p26"/>
          <p:cNvSpPr txBox="1"/>
          <p:nvPr>
            <p:ph idx="15"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7_1">
    <p:bg>
      <p:bgPr>
        <a:blipFill>
          <a:blip r:embed="rId2">
            <a:alphaModFix/>
          </a:blip>
          <a:stretch>
            <a:fillRect/>
          </a:stretch>
        </a:blipFill>
      </p:bgPr>
    </p:bg>
    <p:spTree>
      <p:nvGrpSpPr>
        <p:cNvPr id="252" name="Shape 252"/>
        <p:cNvGrpSpPr/>
        <p:nvPr/>
      </p:nvGrpSpPr>
      <p:grpSpPr>
        <a:xfrm>
          <a:off x="0" y="0"/>
          <a:ext cx="0" cy="0"/>
          <a:chOff x="0" y="0"/>
          <a:chExt cx="0" cy="0"/>
        </a:xfrm>
      </p:grpSpPr>
      <p:sp>
        <p:nvSpPr>
          <p:cNvPr id="253" name="Google Shape;253;p27"/>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4" name="Google Shape;254;p27"/>
          <p:cNvSpPr txBox="1"/>
          <p:nvPr>
            <p:ph idx="2" type="title"/>
          </p:nvPr>
        </p:nvSpPr>
        <p:spPr>
          <a:xfrm>
            <a:off x="730800" y="1434300"/>
            <a:ext cx="1688700" cy="393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55" name="Google Shape;255;p27"/>
          <p:cNvSpPr txBox="1"/>
          <p:nvPr>
            <p:ph idx="1" type="subTitle"/>
          </p:nvPr>
        </p:nvSpPr>
        <p:spPr>
          <a:xfrm>
            <a:off x="2419500" y="1434300"/>
            <a:ext cx="1902000" cy="793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6" name="Google Shape;256;p27"/>
          <p:cNvSpPr txBox="1"/>
          <p:nvPr>
            <p:ph idx="3" type="title"/>
          </p:nvPr>
        </p:nvSpPr>
        <p:spPr>
          <a:xfrm>
            <a:off x="730803" y="2498750"/>
            <a:ext cx="16887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400">
                <a:solidFill>
                  <a:schemeClr val="dk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57" name="Google Shape;257;p27"/>
          <p:cNvSpPr txBox="1"/>
          <p:nvPr>
            <p:ph idx="4" type="subTitle"/>
          </p:nvPr>
        </p:nvSpPr>
        <p:spPr>
          <a:xfrm>
            <a:off x="2419500" y="2498750"/>
            <a:ext cx="1902000" cy="793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8" name="Google Shape;258;p27"/>
          <p:cNvSpPr txBox="1"/>
          <p:nvPr>
            <p:ph idx="5" type="title"/>
          </p:nvPr>
        </p:nvSpPr>
        <p:spPr>
          <a:xfrm>
            <a:off x="730804" y="3579875"/>
            <a:ext cx="16887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59" name="Google Shape;259;p27"/>
          <p:cNvSpPr txBox="1"/>
          <p:nvPr>
            <p:ph idx="6" type="subTitle"/>
          </p:nvPr>
        </p:nvSpPr>
        <p:spPr>
          <a:xfrm>
            <a:off x="2419500" y="3579875"/>
            <a:ext cx="1902000" cy="793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60" name="Google Shape;260;p27"/>
          <p:cNvSpPr txBox="1"/>
          <p:nvPr>
            <p:ph idx="7" type="title"/>
          </p:nvPr>
        </p:nvSpPr>
        <p:spPr>
          <a:xfrm>
            <a:off x="4833300" y="1434300"/>
            <a:ext cx="1688700" cy="393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61" name="Google Shape;261;p27"/>
          <p:cNvSpPr txBox="1"/>
          <p:nvPr>
            <p:ph idx="8" type="subTitle"/>
          </p:nvPr>
        </p:nvSpPr>
        <p:spPr>
          <a:xfrm>
            <a:off x="6522000" y="1434300"/>
            <a:ext cx="1902000" cy="793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62" name="Google Shape;262;p27"/>
          <p:cNvSpPr txBox="1"/>
          <p:nvPr>
            <p:ph idx="9" type="title"/>
          </p:nvPr>
        </p:nvSpPr>
        <p:spPr>
          <a:xfrm>
            <a:off x="4833303" y="2498750"/>
            <a:ext cx="16887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63" name="Google Shape;263;p27"/>
          <p:cNvSpPr txBox="1"/>
          <p:nvPr>
            <p:ph idx="13" type="subTitle"/>
          </p:nvPr>
        </p:nvSpPr>
        <p:spPr>
          <a:xfrm>
            <a:off x="6522000" y="2498750"/>
            <a:ext cx="1902000" cy="793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64" name="Google Shape;264;p27"/>
          <p:cNvSpPr txBox="1"/>
          <p:nvPr>
            <p:ph idx="14" type="title"/>
          </p:nvPr>
        </p:nvSpPr>
        <p:spPr>
          <a:xfrm>
            <a:off x="4833304" y="3579875"/>
            <a:ext cx="16887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65" name="Google Shape;265;p27"/>
          <p:cNvSpPr txBox="1"/>
          <p:nvPr>
            <p:ph idx="15" type="subTitle"/>
          </p:nvPr>
        </p:nvSpPr>
        <p:spPr>
          <a:xfrm>
            <a:off x="6522000" y="3579875"/>
            <a:ext cx="1902000" cy="793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66" name="Google Shape;266;p27"/>
          <p:cNvSpPr/>
          <p:nvPr/>
        </p:nvSpPr>
        <p:spPr>
          <a:xfrm flipH="1">
            <a:off x="-60850" y="45471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7"/>
          <p:cNvSpPr/>
          <p:nvPr/>
        </p:nvSpPr>
        <p:spPr>
          <a:xfrm flipH="1">
            <a:off x="513350"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7"/>
          <p:cNvSpPr/>
          <p:nvPr/>
        </p:nvSpPr>
        <p:spPr>
          <a:xfrm flipH="1">
            <a:off x="321950" y="45428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7"/>
          <p:cNvSpPr/>
          <p:nvPr/>
        </p:nvSpPr>
        <p:spPr>
          <a:xfrm flipH="1">
            <a:off x="127938"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7"/>
          <p:cNvSpPr/>
          <p:nvPr/>
        </p:nvSpPr>
        <p:spPr>
          <a:xfrm flipH="1">
            <a:off x="842400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7"/>
          <p:cNvSpPr/>
          <p:nvPr/>
        </p:nvSpPr>
        <p:spPr>
          <a:xfrm flipH="1">
            <a:off x="899820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flipH="1">
            <a:off x="880680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7"/>
          <p:cNvSpPr/>
          <p:nvPr/>
        </p:nvSpPr>
        <p:spPr>
          <a:xfrm flipH="1">
            <a:off x="8612788"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ONLY_1_1">
    <p:bg>
      <p:bgPr>
        <a:blipFill>
          <a:blip r:embed="rId2">
            <a:alphaModFix/>
          </a:blip>
          <a:stretch>
            <a:fillRect/>
          </a:stretch>
        </a:blipFill>
      </p:bgPr>
    </p:bg>
    <p:spTree>
      <p:nvGrpSpPr>
        <p:cNvPr id="274" name="Shape 274"/>
        <p:cNvGrpSpPr/>
        <p:nvPr/>
      </p:nvGrpSpPr>
      <p:grpSpPr>
        <a:xfrm>
          <a:off x="0" y="0"/>
          <a:ext cx="0" cy="0"/>
          <a:chOff x="0" y="0"/>
          <a:chExt cx="0" cy="0"/>
        </a:xfrm>
      </p:grpSpPr>
      <p:sp>
        <p:nvSpPr>
          <p:cNvPr id="275" name="Google Shape;275;p28"/>
          <p:cNvSpPr txBox="1"/>
          <p:nvPr>
            <p:ph idx="1" type="body"/>
          </p:nvPr>
        </p:nvSpPr>
        <p:spPr>
          <a:xfrm>
            <a:off x="720000" y="1090125"/>
            <a:ext cx="7704000" cy="3542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Anaheim"/>
              <a:buChar char="●"/>
              <a:defRPr sz="1250"/>
            </a:lvl1pPr>
            <a:lvl2pPr indent="-317500" lvl="1" marL="914400" rtl="0">
              <a:lnSpc>
                <a:spcPct val="115000"/>
              </a:lnSpc>
              <a:spcBef>
                <a:spcPts val="1600"/>
              </a:spcBef>
              <a:spcAft>
                <a:spcPts val="0"/>
              </a:spcAft>
              <a:buClr>
                <a:srgbClr val="434343"/>
              </a:buClr>
              <a:buSzPts val="1400"/>
              <a:buFont typeface="Anaheim"/>
              <a:buChar char="○"/>
              <a:defRPr/>
            </a:lvl2pPr>
            <a:lvl3pPr indent="-317500" lvl="2" marL="1371600" rtl="0">
              <a:lnSpc>
                <a:spcPct val="115000"/>
              </a:lnSpc>
              <a:spcBef>
                <a:spcPts val="1600"/>
              </a:spcBef>
              <a:spcAft>
                <a:spcPts val="0"/>
              </a:spcAft>
              <a:buClr>
                <a:srgbClr val="434343"/>
              </a:buClr>
              <a:buSzPts val="1400"/>
              <a:buFont typeface="Anaheim"/>
              <a:buChar char="■"/>
              <a:defRPr/>
            </a:lvl3pPr>
            <a:lvl4pPr indent="-317500" lvl="3" marL="1828800" rtl="0">
              <a:lnSpc>
                <a:spcPct val="115000"/>
              </a:lnSpc>
              <a:spcBef>
                <a:spcPts val="1600"/>
              </a:spcBef>
              <a:spcAft>
                <a:spcPts val="0"/>
              </a:spcAft>
              <a:buClr>
                <a:srgbClr val="434343"/>
              </a:buClr>
              <a:buSzPts val="1400"/>
              <a:buFont typeface="Anaheim"/>
              <a:buChar char="●"/>
              <a:defRPr/>
            </a:lvl4pPr>
            <a:lvl5pPr indent="-317500" lvl="4" marL="2286000" rtl="0">
              <a:lnSpc>
                <a:spcPct val="115000"/>
              </a:lnSpc>
              <a:spcBef>
                <a:spcPts val="1600"/>
              </a:spcBef>
              <a:spcAft>
                <a:spcPts val="0"/>
              </a:spcAft>
              <a:buClr>
                <a:srgbClr val="434343"/>
              </a:buClr>
              <a:buSzPts val="1400"/>
              <a:buFont typeface="Anaheim"/>
              <a:buChar char="○"/>
              <a:defRPr/>
            </a:lvl5pPr>
            <a:lvl6pPr indent="-317500" lvl="5" marL="2743200" rtl="0">
              <a:lnSpc>
                <a:spcPct val="115000"/>
              </a:lnSpc>
              <a:spcBef>
                <a:spcPts val="1600"/>
              </a:spcBef>
              <a:spcAft>
                <a:spcPts val="0"/>
              </a:spcAft>
              <a:buClr>
                <a:srgbClr val="434343"/>
              </a:buClr>
              <a:buSzPts val="1400"/>
              <a:buFont typeface="Anaheim"/>
              <a:buChar char="■"/>
              <a:defRPr/>
            </a:lvl6pPr>
            <a:lvl7pPr indent="-317500" lvl="6" marL="3200400" rtl="0">
              <a:lnSpc>
                <a:spcPct val="115000"/>
              </a:lnSpc>
              <a:spcBef>
                <a:spcPts val="1600"/>
              </a:spcBef>
              <a:spcAft>
                <a:spcPts val="0"/>
              </a:spcAft>
              <a:buClr>
                <a:srgbClr val="434343"/>
              </a:buClr>
              <a:buSzPts val="1400"/>
              <a:buFont typeface="Anaheim"/>
              <a:buChar char="●"/>
              <a:defRPr/>
            </a:lvl7pPr>
            <a:lvl8pPr indent="-317500" lvl="7" marL="3657600" rtl="0">
              <a:lnSpc>
                <a:spcPct val="115000"/>
              </a:lnSpc>
              <a:spcBef>
                <a:spcPts val="1600"/>
              </a:spcBef>
              <a:spcAft>
                <a:spcPts val="0"/>
              </a:spcAft>
              <a:buClr>
                <a:srgbClr val="434343"/>
              </a:buClr>
              <a:buSzPts val="1400"/>
              <a:buFont typeface="Anaheim"/>
              <a:buChar char="○"/>
              <a:defRPr/>
            </a:lvl8pPr>
            <a:lvl9pPr indent="-317500" lvl="8" marL="4114800" rtl="0">
              <a:lnSpc>
                <a:spcPct val="115000"/>
              </a:lnSpc>
              <a:spcBef>
                <a:spcPts val="1600"/>
              </a:spcBef>
              <a:spcAft>
                <a:spcPts val="1600"/>
              </a:spcAft>
              <a:buClr>
                <a:srgbClr val="434343"/>
              </a:buClr>
              <a:buSzPts val="1400"/>
              <a:buFont typeface="Anaheim"/>
              <a:buChar char="■"/>
              <a:defRPr/>
            </a:lvl9pPr>
          </a:lstStyle>
          <a:p/>
        </p:txBody>
      </p:sp>
      <p:sp>
        <p:nvSpPr>
          <p:cNvPr id="276" name="Google Shape;276;p28"/>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7" name="Google Shape;277;p28"/>
          <p:cNvSpPr/>
          <p:nvPr/>
        </p:nvSpPr>
        <p:spPr>
          <a:xfrm>
            <a:off x="8998200" y="45471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8"/>
          <p:cNvSpPr/>
          <p:nvPr/>
        </p:nvSpPr>
        <p:spPr>
          <a:xfrm>
            <a:off x="8424000"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8"/>
          <p:cNvSpPr/>
          <p:nvPr/>
        </p:nvSpPr>
        <p:spPr>
          <a:xfrm>
            <a:off x="8615400" y="45428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8"/>
          <p:cNvSpPr/>
          <p:nvPr/>
        </p:nvSpPr>
        <p:spPr>
          <a:xfrm>
            <a:off x="8809413"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8"/>
          <p:cNvSpPr/>
          <p:nvPr/>
        </p:nvSpPr>
        <p:spPr>
          <a:xfrm>
            <a:off x="51335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8"/>
          <p:cNvSpPr/>
          <p:nvPr/>
        </p:nvSpPr>
        <p:spPr>
          <a:xfrm>
            <a:off x="-6085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8"/>
          <p:cNvSpPr/>
          <p:nvPr/>
        </p:nvSpPr>
        <p:spPr>
          <a:xfrm>
            <a:off x="13055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8"/>
          <p:cNvSpPr/>
          <p:nvPr/>
        </p:nvSpPr>
        <p:spPr>
          <a:xfrm>
            <a:off x="324563"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IG_NUMBER_1">
    <p:bg>
      <p:bgPr>
        <a:blipFill>
          <a:blip r:embed="rId2">
            <a:alphaModFix/>
          </a:blip>
          <a:stretch>
            <a:fillRect/>
          </a:stretch>
        </a:blipFill>
      </p:bgPr>
    </p:bg>
    <p:spTree>
      <p:nvGrpSpPr>
        <p:cNvPr id="285" name="Shape 285"/>
        <p:cNvGrpSpPr/>
        <p:nvPr/>
      </p:nvGrpSpPr>
      <p:grpSpPr>
        <a:xfrm>
          <a:off x="0" y="0"/>
          <a:ext cx="0" cy="0"/>
          <a:chOff x="0" y="0"/>
          <a:chExt cx="0" cy="0"/>
        </a:xfrm>
      </p:grpSpPr>
      <p:sp>
        <p:nvSpPr>
          <p:cNvPr id="286" name="Google Shape;286;p29"/>
          <p:cNvSpPr txBox="1"/>
          <p:nvPr>
            <p:ph hasCustomPrompt="1" type="title"/>
          </p:nvPr>
        </p:nvSpPr>
        <p:spPr>
          <a:xfrm>
            <a:off x="709925" y="529925"/>
            <a:ext cx="7724100" cy="1103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6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87" name="Google Shape;287;p29"/>
          <p:cNvSpPr txBox="1"/>
          <p:nvPr>
            <p:ph idx="1" type="subTitle"/>
          </p:nvPr>
        </p:nvSpPr>
        <p:spPr>
          <a:xfrm>
            <a:off x="1284000" y="140492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288" name="Google Shape;288;p29"/>
          <p:cNvSpPr txBox="1"/>
          <p:nvPr>
            <p:ph hasCustomPrompt="1" idx="2" type="title"/>
          </p:nvPr>
        </p:nvSpPr>
        <p:spPr>
          <a:xfrm>
            <a:off x="709925" y="1885700"/>
            <a:ext cx="7724100" cy="1103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6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89" name="Google Shape;289;p29"/>
          <p:cNvSpPr txBox="1"/>
          <p:nvPr>
            <p:ph idx="3" type="subTitle"/>
          </p:nvPr>
        </p:nvSpPr>
        <p:spPr>
          <a:xfrm>
            <a:off x="1284000" y="2760700"/>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290" name="Google Shape;290;p29"/>
          <p:cNvSpPr txBox="1"/>
          <p:nvPr>
            <p:ph hasCustomPrompt="1" idx="4" type="title"/>
          </p:nvPr>
        </p:nvSpPr>
        <p:spPr>
          <a:xfrm>
            <a:off x="709925" y="3241475"/>
            <a:ext cx="7724100" cy="1103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6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91" name="Google Shape;291;p29"/>
          <p:cNvSpPr txBox="1"/>
          <p:nvPr>
            <p:ph idx="5" type="subTitle"/>
          </p:nvPr>
        </p:nvSpPr>
        <p:spPr>
          <a:xfrm>
            <a:off x="1284000" y="411647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292" name="Google Shape;292;p29"/>
          <p:cNvSpPr/>
          <p:nvPr/>
        </p:nvSpPr>
        <p:spPr>
          <a:xfrm>
            <a:off x="51335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9"/>
          <p:cNvSpPr/>
          <p:nvPr/>
        </p:nvSpPr>
        <p:spPr>
          <a:xfrm>
            <a:off x="-6085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9"/>
          <p:cNvSpPr/>
          <p:nvPr/>
        </p:nvSpPr>
        <p:spPr>
          <a:xfrm>
            <a:off x="13055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a:off x="324563"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9"/>
          <p:cNvSpPr/>
          <p:nvPr/>
        </p:nvSpPr>
        <p:spPr>
          <a:xfrm>
            <a:off x="8998200" y="45471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9"/>
          <p:cNvSpPr/>
          <p:nvPr/>
        </p:nvSpPr>
        <p:spPr>
          <a:xfrm>
            <a:off x="8424000"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a:off x="8615400" y="45428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a:off x="8809413"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0" name="Google Shape;300;p29"/>
          <p:cNvCxnSpPr/>
          <p:nvPr/>
        </p:nvCxnSpPr>
        <p:spPr>
          <a:xfrm>
            <a:off x="250981"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301" name="Google Shape;301;p29"/>
          <p:cNvCxnSpPr/>
          <p:nvPr/>
        </p:nvCxnSpPr>
        <p:spPr>
          <a:xfrm>
            <a:off x="363118"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302" name="Google Shape;302;p29"/>
          <p:cNvCxnSpPr/>
          <p:nvPr/>
        </p:nvCxnSpPr>
        <p:spPr>
          <a:xfrm>
            <a:off x="475256" y="3898813"/>
            <a:ext cx="0" cy="14880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IG_NUMBER_1_2">
    <p:bg>
      <p:bgPr>
        <a:blipFill>
          <a:blip r:embed="rId2">
            <a:alphaModFix/>
          </a:blip>
          <a:stretch>
            <a:fillRect/>
          </a:stretch>
        </a:blipFill>
      </p:bgPr>
    </p:bg>
    <p:spTree>
      <p:nvGrpSpPr>
        <p:cNvPr id="303" name="Shape 303"/>
        <p:cNvGrpSpPr/>
        <p:nvPr/>
      </p:nvGrpSpPr>
      <p:grpSpPr>
        <a:xfrm>
          <a:off x="0" y="0"/>
          <a:ext cx="0" cy="0"/>
          <a:chOff x="0" y="0"/>
          <a:chExt cx="0" cy="0"/>
        </a:xfrm>
      </p:grpSpPr>
      <p:sp>
        <p:nvSpPr>
          <p:cNvPr id="304" name="Google Shape;304;p30"/>
          <p:cNvSpPr txBox="1"/>
          <p:nvPr>
            <p:ph hasCustomPrompt="1" type="title"/>
          </p:nvPr>
        </p:nvSpPr>
        <p:spPr>
          <a:xfrm>
            <a:off x="1273388" y="1044225"/>
            <a:ext cx="2456100" cy="59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05" name="Google Shape;305;p30"/>
          <p:cNvSpPr txBox="1"/>
          <p:nvPr>
            <p:ph idx="1" type="subTitle"/>
          </p:nvPr>
        </p:nvSpPr>
        <p:spPr>
          <a:xfrm>
            <a:off x="1273388" y="1795425"/>
            <a:ext cx="2456100" cy="39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arker Grotesque"/>
              <a:buNone/>
              <a:defRPr sz="1400">
                <a:latin typeface="Darker Grotesque"/>
                <a:ea typeface="Darker Grotesque"/>
                <a:cs typeface="Darker Grotesque"/>
                <a:sym typeface="Darker Grotesque"/>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4pPr>
            <a:lvl5pPr lvl="4"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5pPr>
            <a:lvl6pPr lvl="5"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6pPr>
            <a:lvl7pPr lvl="6"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7pPr>
            <a:lvl8pPr lvl="7"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8pPr>
            <a:lvl9pPr lvl="8"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9pPr>
          </a:lstStyle>
          <a:p/>
        </p:txBody>
      </p:sp>
      <p:sp>
        <p:nvSpPr>
          <p:cNvPr id="306" name="Google Shape;306;p30"/>
          <p:cNvSpPr txBox="1"/>
          <p:nvPr>
            <p:ph hasCustomPrompt="1" idx="2" type="title"/>
          </p:nvPr>
        </p:nvSpPr>
        <p:spPr>
          <a:xfrm>
            <a:off x="5414513" y="1044225"/>
            <a:ext cx="2456100" cy="59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07" name="Google Shape;307;p30"/>
          <p:cNvSpPr txBox="1"/>
          <p:nvPr>
            <p:ph idx="3" type="subTitle"/>
          </p:nvPr>
        </p:nvSpPr>
        <p:spPr>
          <a:xfrm>
            <a:off x="5414575" y="1795425"/>
            <a:ext cx="2456100" cy="39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arker Grotesque"/>
              <a:buNone/>
              <a:defRPr sz="1400">
                <a:latin typeface="Darker Grotesque"/>
                <a:ea typeface="Darker Grotesque"/>
                <a:cs typeface="Darker Grotesque"/>
                <a:sym typeface="Darker Grotesque"/>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4pPr>
            <a:lvl5pPr lvl="4"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5pPr>
            <a:lvl6pPr lvl="5"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6pPr>
            <a:lvl7pPr lvl="6"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7pPr>
            <a:lvl8pPr lvl="7"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8pPr>
            <a:lvl9pPr lvl="8"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9pPr>
          </a:lstStyle>
          <a:p/>
        </p:txBody>
      </p:sp>
      <p:sp>
        <p:nvSpPr>
          <p:cNvPr id="308" name="Google Shape;308;p30"/>
          <p:cNvSpPr txBox="1"/>
          <p:nvPr>
            <p:ph hasCustomPrompt="1" idx="4" type="title"/>
          </p:nvPr>
        </p:nvSpPr>
        <p:spPr>
          <a:xfrm>
            <a:off x="1273388" y="2953575"/>
            <a:ext cx="2456100" cy="59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09" name="Google Shape;309;p30"/>
          <p:cNvSpPr txBox="1"/>
          <p:nvPr>
            <p:ph idx="5" type="subTitle"/>
          </p:nvPr>
        </p:nvSpPr>
        <p:spPr>
          <a:xfrm>
            <a:off x="1273388" y="3704775"/>
            <a:ext cx="2456100" cy="39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arker Grotesque"/>
              <a:buNone/>
              <a:defRPr sz="1400">
                <a:latin typeface="Darker Grotesque"/>
                <a:ea typeface="Darker Grotesque"/>
                <a:cs typeface="Darker Grotesque"/>
                <a:sym typeface="Darker Grotesque"/>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4pPr>
            <a:lvl5pPr lvl="4"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5pPr>
            <a:lvl6pPr lvl="5"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6pPr>
            <a:lvl7pPr lvl="6"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7pPr>
            <a:lvl8pPr lvl="7"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8pPr>
            <a:lvl9pPr lvl="8"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9pPr>
          </a:lstStyle>
          <a:p/>
        </p:txBody>
      </p:sp>
      <p:sp>
        <p:nvSpPr>
          <p:cNvPr id="310" name="Google Shape;310;p30"/>
          <p:cNvSpPr txBox="1"/>
          <p:nvPr>
            <p:ph hasCustomPrompt="1" idx="6" type="title"/>
          </p:nvPr>
        </p:nvSpPr>
        <p:spPr>
          <a:xfrm>
            <a:off x="5414513" y="2953575"/>
            <a:ext cx="2456100" cy="59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11" name="Google Shape;311;p30"/>
          <p:cNvSpPr txBox="1"/>
          <p:nvPr>
            <p:ph idx="7" type="subTitle"/>
          </p:nvPr>
        </p:nvSpPr>
        <p:spPr>
          <a:xfrm>
            <a:off x="5414513" y="3704775"/>
            <a:ext cx="2456100" cy="39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arker Grotesque"/>
              <a:buNone/>
              <a:defRPr sz="1400">
                <a:latin typeface="Darker Grotesque"/>
                <a:ea typeface="Darker Grotesque"/>
                <a:cs typeface="Darker Grotesque"/>
                <a:sym typeface="Darker Grotesque"/>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4pPr>
            <a:lvl5pPr lvl="4"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5pPr>
            <a:lvl6pPr lvl="5"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6pPr>
            <a:lvl7pPr lvl="6"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7pPr>
            <a:lvl8pPr lvl="7"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8pPr>
            <a:lvl9pPr lvl="8" rtl="0" algn="ctr">
              <a:lnSpc>
                <a:spcPct val="100000"/>
              </a:lnSpc>
              <a:spcBef>
                <a:spcPts val="0"/>
              </a:spcBef>
              <a:spcAft>
                <a:spcPts val="0"/>
              </a:spcAft>
              <a:buClr>
                <a:schemeClr val="dk1"/>
              </a:buClr>
              <a:buSzPts val="1400"/>
              <a:buFont typeface="Darker Grotesque"/>
              <a:buNone/>
              <a:defRPr>
                <a:solidFill>
                  <a:schemeClr val="dk1"/>
                </a:solidFill>
                <a:latin typeface="Darker Grotesque"/>
                <a:ea typeface="Darker Grotesque"/>
                <a:cs typeface="Darker Grotesque"/>
                <a:sym typeface="Darker Grotesque"/>
              </a:defRPr>
            </a:lvl9pPr>
          </a:lstStyle>
          <a:p/>
        </p:txBody>
      </p:sp>
      <p:sp>
        <p:nvSpPr>
          <p:cNvPr id="312" name="Google Shape;312;p30"/>
          <p:cNvSpPr/>
          <p:nvPr/>
        </p:nvSpPr>
        <p:spPr>
          <a:xfrm flipH="1">
            <a:off x="842400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0"/>
          <p:cNvSpPr/>
          <p:nvPr/>
        </p:nvSpPr>
        <p:spPr>
          <a:xfrm flipH="1">
            <a:off x="899820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0"/>
          <p:cNvSpPr/>
          <p:nvPr/>
        </p:nvSpPr>
        <p:spPr>
          <a:xfrm flipH="1">
            <a:off x="880680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0"/>
          <p:cNvSpPr/>
          <p:nvPr/>
        </p:nvSpPr>
        <p:spPr>
          <a:xfrm flipH="1">
            <a:off x="8612788"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0"/>
          <p:cNvSpPr/>
          <p:nvPr/>
        </p:nvSpPr>
        <p:spPr>
          <a:xfrm flipH="1">
            <a:off x="-60850" y="45471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0"/>
          <p:cNvSpPr/>
          <p:nvPr/>
        </p:nvSpPr>
        <p:spPr>
          <a:xfrm flipH="1">
            <a:off x="513350"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0"/>
          <p:cNvSpPr/>
          <p:nvPr/>
        </p:nvSpPr>
        <p:spPr>
          <a:xfrm flipH="1">
            <a:off x="321950" y="45428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0"/>
          <p:cNvSpPr/>
          <p:nvPr/>
        </p:nvSpPr>
        <p:spPr>
          <a:xfrm flipH="1">
            <a:off x="127938"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0" name="Google Shape;320;p30"/>
          <p:cNvCxnSpPr/>
          <p:nvPr/>
        </p:nvCxnSpPr>
        <p:spPr>
          <a:xfrm>
            <a:off x="8877769"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321" name="Google Shape;321;p30"/>
          <p:cNvCxnSpPr/>
          <p:nvPr/>
        </p:nvCxnSpPr>
        <p:spPr>
          <a:xfrm>
            <a:off x="8765632"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322" name="Google Shape;322;p30"/>
          <p:cNvCxnSpPr/>
          <p:nvPr/>
        </p:nvCxnSpPr>
        <p:spPr>
          <a:xfrm>
            <a:off x="8653494" y="3898813"/>
            <a:ext cx="0" cy="14880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2"/>
        </a:solidFill>
      </p:bgPr>
    </p:bg>
    <p:spTree>
      <p:nvGrpSpPr>
        <p:cNvPr id="31" name="Shape 31"/>
        <p:cNvGrpSpPr/>
        <p:nvPr/>
      </p:nvGrpSpPr>
      <p:grpSpPr>
        <a:xfrm>
          <a:off x="0" y="0"/>
          <a:ext cx="0" cy="0"/>
          <a:chOff x="0" y="0"/>
          <a:chExt cx="0" cy="0"/>
        </a:xfrm>
      </p:grpSpPr>
      <p:sp>
        <p:nvSpPr>
          <p:cNvPr id="32" name="Google Shape;32;p4"/>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4"/>
          <p:cNvSpPr txBox="1"/>
          <p:nvPr>
            <p:ph idx="1" type="body"/>
          </p:nvPr>
        </p:nvSpPr>
        <p:spPr>
          <a:xfrm>
            <a:off x="720000" y="1139550"/>
            <a:ext cx="7704000" cy="3474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Anaheim"/>
              <a:buAutoNum type="arabicPeriod"/>
              <a:defRPr sz="1300">
                <a:latin typeface="Darker Grotesque Medium"/>
                <a:ea typeface="Darker Grotesque Medium"/>
                <a:cs typeface="Darker Grotesque Medium"/>
                <a:sym typeface="Darker Grotesque Medium"/>
              </a:defRPr>
            </a:lvl1pPr>
            <a:lvl2pPr indent="-304800" lvl="1" marL="914400" rtl="0">
              <a:lnSpc>
                <a:spcPct val="115000"/>
              </a:lnSpc>
              <a:spcBef>
                <a:spcPts val="1600"/>
              </a:spcBef>
              <a:spcAft>
                <a:spcPts val="0"/>
              </a:spcAft>
              <a:buSzPts val="1200"/>
              <a:buFont typeface="Roboto Condensed Light"/>
              <a:buAutoNum type="alphaLcPeriod"/>
              <a:defRPr/>
            </a:lvl2pPr>
            <a:lvl3pPr indent="-304800" lvl="2" marL="1371600" rtl="0">
              <a:lnSpc>
                <a:spcPct val="115000"/>
              </a:lnSpc>
              <a:spcBef>
                <a:spcPts val="1600"/>
              </a:spcBef>
              <a:spcAft>
                <a:spcPts val="0"/>
              </a:spcAft>
              <a:buSzPts val="1200"/>
              <a:buFont typeface="Roboto Condensed Light"/>
              <a:buAutoNum type="romanLcPeriod"/>
              <a:defRPr/>
            </a:lvl3pPr>
            <a:lvl4pPr indent="-304800" lvl="3" marL="1828800" rtl="0">
              <a:lnSpc>
                <a:spcPct val="115000"/>
              </a:lnSpc>
              <a:spcBef>
                <a:spcPts val="1600"/>
              </a:spcBef>
              <a:spcAft>
                <a:spcPts val="0"/>
              </a:spcAft>
              <a:buSzPts val="1200"/>
              <a:buFont typeface="Roboto Condensed Light"/>
              <a:buAutoNum type="arabicPeriod"/>
              <a:defRPr/>
            </a:lvl4pPr>
            <a:lvl5pPr indent="-304800" lvl="4" marL="2286000" rtl="0">
              <a:lnSpc>
                <a:spcPct val="115000"/>
              </a:lnSpc>
              <a:spcBef>
                <a:spcPts val="1600"/>
              </a:spcBef>
              <a:spcAft>
                <a:spcPts val="0"/>
              </a:spcAft>
              <a:buSzPts val="1200"/>
              <a:buFont typeface="Roboto Condensed Light"/>
              <a:buAutoNum type="alphaLcPeriod"/>
              <a:defRPr/>
            </a:lvl5pPr>
            <a:lvl6pPr indent="-304800" lvl="5" marL="2743200" rtl="0">
              <a:lnSpc>
                <a:spcPct val="115000"/>
              </a:lnSpc>
              <a:spcBef>
                <a:spcPts val="1600"/>
              </a:spcBef>
              <a:spcAft>
                <a:spcPts val="0"/>
              </a:spcAft>
              <a:buSzPts val="1200"/>
              <a:buFont typeface="Roboto Condensed Light"/>
              <a:buAutoNum type="romanLcPeriod"/>
              <a:defRPr/>
            </a:lvl6pPr>
            <a:lvl7pPr indent="-304800" lvl="6" marL="3200400" rtl="0">
              <a:lnSpc>
                <a:spcPct val="115000"/>
              </a:lnSpc>
              <a:spcBef>
                <a:spcPts val="1600"/>
              </a:spcBef>
              <a:spcAft>
                <a:spcPts val="0"/>
              </a:spcAft>
              <a:buSzPts val="1200"/>
              <a:buFont typeface="Roboto Condensed Light"/>
              <a:buAutoNum type="arabicPeriod"/>
              <a:defRPr/>
            </a:lvl7pPr>
            <a:lvl8pPr indent="-304800" lvl="7" marL="3657600" rtl="0">
              <a:lnSpc>
                <a:spcPct val="115000"/>
              </a:lnSpc>
              <a:spcBef>
                <a:spcPts val="1600"/>
              </a:spcBef>
              <a:spcAft>
                <a:spcPts val="0"/>
              </a:spcAft>
              <a:buSzPts val="1200"/>
              <a:buFont typeface="Roboto Condensed Light"/>
              <a:buAutoNum type="alphaLcPeriod"/>
              <a:defRPr/>
            </a:lvl8pPr>
            <a:lvl9pPr indent="-304800" lvl="8" marL="4114800" rtl="0">
              <a:lnSpc>
                <a:spcPct val="115000"/>
              </a:lnSpc>
              <a:spcBef>
                <a:spcPts val="1600"/>
              </a:spcBef>
              <a:spcAft>
                <a:spcPts val="1600"/>
              </a:spcAft>
              <a:buSzPts val="1200"/>
              <a:buFont typeface="Roboto Condensed Light"/>
              <a:buAutoNum type="romanLcPeriod"/>
              <a:defRPr/>
            </a:lvl9pPr>
          </a:lstStyle>
          <a:p/>
        </p:txBody>
      </p:sp>
      <p:grpSp>
        <p:nvGrpSpPr>
          <p:cNvPr id="34" name="Google Shape;34;p4"/>
          <p:cNvGrpSpPr/>
          <p:nvPr/>
        </p:nvGrpSpPr>
        <p:grpSpPr>
          <a:xfrm>
            <a:off x="-60850" y="404975"/>
            <a:ext cx="9250450" cy="4333550"/>
            <a:chOff x="-60850" y="404975"/>
            <a:chExt cx="9250450" cy="4333550"/>
          </a:xfrm>
        </p:grpSpPr>
        <p:sp>
          <p:nvSpPr>
            <p:cNvPr id="35" name="Google Shape;35;p4"/>
            <p:cNvSpPr/>
            <p:nvPr/>
          </p:nvSpPr>
          <p:spPr>
            <a:xfrm>
              <a:off x="8998200" y="45471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424000"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615400" y="45428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8809413"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513350" y="6006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60850"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130550" y="5963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324563"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IG_NUMBER_1_1">
    <p:bg>
      <p:bgPr>
        <a:solidFill>
          <a:schemeClr val="lt2"/>
        </a:solidFill>
      </p:bgPr>
    </p:bg>
    <p:spTree>
      <p:nvGrpSpPr>
        <p:cNvPr id="323" name="Shape 323"/>
        <p:cNvGrpSpPr/>
        <p:nvPr/>
      </p:nvGrpSpPr>
      <p:grpSpPr>
        <a:xfrm>
          <a:off x="0" y="0"/>
          <a:ext cx="0" cy="0"/>
          <a:chOff x="0" y="0"/>
          <a:chExt cx="0" cy="0"/>
        </a:xfrm>
      </p:grpSpPr>
      <p:sp>
        <p:nvSpPr>
          <p:cNvPr id="324" name="Google Shape;324;p31"/>
          <p:cNvSpPr txBox="1"/>
          <p:nvPr>
            <p:ph hasCustomPrompt="1" type="title"/>
          </p:nvPr>
        </p:nvSpPr>
        <p:spPr>
          <a:xfrm>
            <a:off x="1156250" y="1383783"/>
            <a:ext cx="1692900" cy="66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25" name="Google Shape;325;p31"/>
          <p:cNvSpPr txBox="1"/>
          <p:nvPr>
            <p:ph idx="1" type="subTitle"/>
          </p:nvPr>
        </p:nvSpPr>
        <p:spPr>
          <a:xfrm>
            <a:off x="902075" y="3399867"/>
            <a:ext cx="2201400" cy="81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326" name="Google Shape;326;p31"/>
          <p:cNvSpPr txBox="1"/>
          <p:nvPr>
            <p:ph idx="2" type="title"/>
          </p:nvPr>
        </p:nvSpPr>
        <p:spPr>
          <a:xfrm>
            <a:off x="1009775" y="28423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27" name="Google Shape;327;p31"/>
          <p:cNvSpPr txBox="1"/>
          <p:nvPr>
            <p:ph hasCustomPrompt="1" idx="3" type="title"/>
          </p:nvPr>
        </p:nvSpPr>
        <p:spPr>
          <a:xfrm>
            <a:off x="3725475" y="1383783"/>
            <a:ext cx="1692900" cy="66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28" name="Google Shape;328;p31"/>
          <p:cNvSpPr txBox="1"/>
          <p:nvPr>
            <p:ph idx="4" type="subTitle"/>
          </p:nvPr>
        </p:nvSpPr>
        <p:spPr>
          <a:xfrm>
            <a:off x="3471300" y="3399867"/>
            <a:ext cx="2201400" cy="81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329" name="Google Shape;329;p31"/>
          <p:cNvSpPr txBox="1"/>
          <p:nvPr>
            <p:ph idx="5" type="title"/>
          </p:nvPr>
        </p:nvSpPr>
        <p:spPr>
          <a:xfrm>
            <a:off x="3579000" y="28423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30" name="Google Shape;330;p31"/>
          <p:cNvSpPr txBox="1"/>
          <p:nvPr>
            <p:ph hasCustomPrompt="1" idx="6" type="title"/>
          </p:nvPr>
        </p:nvSpPr>
        <p:spPr>
          <a:xfrm>
            <a:off x="6294775" y="1383783"/>
            <a:ext cx="1692900" cy="66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31" name="Google Shape;331;p31"/>
          <p:cNvSpPr txBox="1"/>
          <p:nvPr>
            <p:ph idx="7" type="subTitle"/>
          </p:nvPr>
        </p:nvSpPr>
        <p:spPr>
          <a:xfrm>
            <a:off x="6040525" y="3399867"/>
            <a:ext cx="2201400" cy="81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332" name="Google Shape;332;p31"/>
          <p:cNvSpPr txBox="1"/>
          <p:nvPr>
            <p:ph idx="8" type="title"/>
          </p:nvPr>
        </p:nvSpPr>
        <p:spPr>
          <a:xfrm>
            <a:off x="6148225" y="28423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33" name="Google Shape;333;p31"/>
          <p:cNvSpPr/>
          <p:nvPr/>
        </p:nvSpPr>
        <p:spPr>
          <a:xfrm>
            <a:off x="513350" y="6006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60850"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130550" y="5963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324563"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8998200" y="45471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8424000"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8615400" y="45428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8809413"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1" name="Google Shape;341;p31"/>
          <p:cNvCxnSpPr/>
          <p:nvPr/>
        </p:nvCxnSpPr>
        <p:spPr>
          <a:xfrm>
            <a:off x="250981" y="3898813"/>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342" name="Google Shape;342;p31"/>
          <p:cNvCxnSpPr/>
          <p:nvPr/>
        </p:nvCxnSpPr>
        <p:spPr>
          <a:xfrm>
            <a:off x="363118" y="3898813"/>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343" name="Google Shape;343;p31"/>
          <p:cNvCxnSpPr/>
          <p:nvPr/>
        </p:nvCxnSpPr>
        <p:spPr>
          <a:xfrm>
            <a:off x="475256" y="3898813"/>
            <a:ext cx="0" cy="14880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bg>
      <p:bgPr>
        <a:blipFill>
          <a:blip r:embed="rId2">
            <a:alphaModFix/>
          </a:blip>
          <a:stretch>
            <a:fillRect/>
          </a:stretch>
        </a:blipFill>
      </p:bgPr>
    </p:bg>
    <p:spTree>
      <p:nvGrpSpPr>
        <p:cNvPr id="344" name="Shape 344"/>
        <p:cNvGrpSpPr/>
        <p:nvPr/>
      </p:nvGrpSpPr>
      <p:grpSpPr>
        <a:xfrm>
          <a:off x="0" y="0"/>
          <a:ext cx="0" cy="0"/>
          <a:chOff x="0" y="0"/>
          <a:chExt cx="0" cy="0"/>
        </a:xfrm>
      </p:grpSpPr>
      <p:sp>
        <p:nvSpPr>
          <p:cNvPr id="345" name="Google Shape;345;p32"/>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blipFill>
          <a:blip r:embed="rId2">
            <a:alphaModFix/>
          </a:blip>
          <a:stretch>
            <a:fillRect/>
          </a:stretch>
        </a:blipFill>
      </p:bgPr>
    </p:bg>
    <p:spTree>
      <p:nvGrpSpPr>
        <p:cNvPr id="346" name="Shape 346"/>
        <p:cNvGrpSpPr/>
        <p:nvPr/>
      </p:nvGrpSpPr>
      <p:grpSpPr>
        <a:xfrm>
          <a:off x="0" y="0"/>
          <a:ext cx="0" cy="0"/>
          <a:chOff x="0" y="0"/>
          <a:chExt cx="0" cy="0"/>
        </a:xfrm>
      </p:grpSpPr>
      <p:sp>
        <p:nvSpPr>
          <p:cNvPr id="347" name="Google Shape;347;p33"/>
          <p:cNvSpPr txBox="1"/>
          <p:nvPr>
            <p:ph type="title"/>
          </p:nvPr>
        </p:nvSpPr>
        <p:spPr>
          <a:xfrm>
            <a:off x="4139225" y="375287"/>
            <a:ext cx="4294800" cy="873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i="1" sz="5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8" name="Google Shape;348;p33"/>
          <p:cNvSpPr txBox="1"/>
          <p:nvPr>
            <p:ph idx="1" type="subTitle"/>
          </p:nvPr>
        </p:nvSpPr>
        <p:spPr>
          <a:xfrm>
            <a:off x="4999325" y="1365025"/>
            <a:ext cx="3434700" cy="142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9" name="Google Shape;349;p33"/>
          <p:cNvSpPr txBox="1"/>
          <p:nvPr/>
        </p:nvSpPr>
        <p:spPr>
          <a:xfrm>
            <a:off x="3715325" y="3354675"/>
            <a:ext cx="4718700" cy="615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300"/>
              </a:spcBef>
              <a:spcAft>
                <a:spcPts val="0"/>
              </a:spcAft>
              <a:buNone/>
            </a:pPr>
            <a:r>
              <a:rPr lang="en" sz="1200">
                <a:solidFill>
                  <a:schemeClr val="dk1"/>
                </a:solidFill>
                <a:latin typeface="Darker Grotesque"/>
                <a:ea typeface="Darker Grotesque"/>
                <a:cs typeface="Darker Grotesque"/>
                <a:sym typeface="Darker Grotesque"/>
              </a:rPr>
              <a:t>CREDITS: This presentation template was created by </a:t>
            </a:r>
            <a:r>
              <a:rPr lang="en" sz="1200">
                <a:solidFill>
                  <a:schemeClr val="dk1"/>
                </a:solidFill>
                <a:uFill>
                  <a:noFill/>
                </a:uFill>
                <a:latin typeface="Darker Grotesque"/>
                <a:ea typeface="Darker Grotesque"/>
                <a:cs typeface="Darker Grotesque"/>
                <a:sym typeface="Darker Grotesque"/>
                <a:hlinkClick r:id="rId3">
                  <a:extLst>
                    <a:ext uri="{A12FA001-AC4F-418D-AE19-62706E023703}">
                      <ahyp:hlinkClr val="tx"/>
                    </a:ext>
                  </a:extLst>
                </a:hlinkClick>
              </a:rPr>
              <a:t>Slidesgo</a:t>
            </a:r>
            <a:r>
              <a:rPr lang="en" sz="1200">
                <a:solidFill>
                  <a:schemeClr val="dk1"/>
                </a:solidFill>
                <a:latin typeface="Darker Grotesque"/>
                <a:ea typeface="Darker Grotesque"/>
                <a:cs typeface="Darker Grotesque"/>
                <a:sym typeface="Darker Grotesque"/>
              </a:rPr>
              <a:t>, including icons by </a:t>
            </a:r>
            <a:r>
              <a:rPr lang="en" sz="1200">
                <a:solidFill>
                  <a:schemeClr val="dk1"/>
                </a:solidFill>
                <a:uFill>
                  <a:noFill/>
                </a:uFill>
                <a:latin typeface="Darker Grotesque"/>
                <a:ea typeface="Darker Grotesque"/>
                <a:cs typeface="Darker Grotesque"/>
                <a:sym typeface="Darker Grotesque"/>
                <a:hlinkClick r:id="rId4">
                  <a:extLst>
                    <a:ext uri="{A12FA001-AC4F-418D-AE19-62706E023703}">
                      <ahyp:hlinkClr val="tx"/>
                    </a:ext>
                  </a:extLst>
                </a:hlinkClick>
              </a:rPr>
              <a:t>Flaticon</a:t>
            </a:r>
            <a:r>
              <a:rPr lang="en" sz="1200">
                <a:solidFill>
                  <a:schemeClr val="dk1"/>
                </a:solidFill>
                <a:latin typeface="Darker Grotesque"/>
                <a:ea typeface="Darker Grotesque"/>
                <a:cs typeface="Darker Grotesque"/>
                <a:sym typeface="Darker Grotesque"/>
              </a:rPr>
              <a:t>, and infographics &amp; images by </a:t>
            </a:r>
            <a:r>
              <a:rPr lang="en" sz="1200">
                <a:solidFill>
                  <a:schemeClr val="dk1"/>
                </a:solidFill>
                <a:uFill>
                  <a:noFill/>
                </a:uFill>
                <a:latin typeface="Darker Grotesque"/>
                <a:ea typeface="Darker Grotesque"/>
                <a:cs typeface="Darker Grotesque"/>
                <a:sym typeface="Darker Grotesque"/>
                <a:hlinkClick r:id="rId5">
                  <a:extLst>
                    <a:ext uri="{A12FA001-AC4F-418D-AE19-62706E023703}">
                      <ahyp:hlinkClr val="tx"/>
                    </a:ext>
                  </a:extLst>
                </a:hlinkClick>
              </a:rPr>
              <a:t>Freepik</a:t>
            </a:r>
            <a:r>
              <a:rPr lang="en" sz="1200">
                <a:solidFill>
                  <a:schemeClr val="dk1"/>
                </a:solidFill>
                <a:latin typeface="Darker Grotesque"/>
                <a:ea typeface="Darker Grotesque"/>
                <a:cs typeface="Darker Grotesque"/>
                <a:sym typeface="Darker Grotesque"/>
              </a:rPr>
              <a:t> and illustrations by </a:t>
            </a:r>
            <a:r>
              <a:rPr lang="en" sz="1200">
                <a:solidFill>
                  <a:schemeClr val="dk1"/>
                </a:solidFill>
                <a:uFill>
                  <a:noFill/>
                </a:uFill>
                <a:latin typeface="Darker Grotesque"/>
                <a:ea typeface="Darker Grotesque"/>
                <a:cs typeface="Darker Grotesque"/>
                <a:sym typeface="Darker Grotesque"/>
                <a:hlinkClick r:id="rId6">
                  <a:extLst>
                    <a:ext uri="{A12FA001-AC4F-418D-AE19-62706E023703}">
                      <ahyp:hlinkClr val="tx"/>
                    </a:ext>
                  </a:extLst>
                </a:hlinkClick>
              </a:rPr>
              <a:t>Storyset</a:t>
            </a:r>
            <a:endParaRPr sz="1200">
              <a:solidFill>
                <a:schemeClr val="dk1"/>
              </a:solidFill>
              <a:latin typeface="Darker Grotesque"/>
              <a:ea typeface="Darker Grotesque"/>
              <a:cs typeface="Darker Grotesque"/>
              <a:sym typeface="Darker Grotesque"/>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350" name="Shape 350"/>
        <p:cNvGrpSpPr/>
        <p:nvPr/>
      </p:nvGrpSpPr>
      <p:grpSpPr>
        <a:xfrm>
          <a:off x="0" y="0"/>
          <a:ext cx="0" cy="0"/>
          <a:chOff x="0" y="0"/>
          <a:chExt cx="0" cy="0"/>
        </a:xfrm>
      </p:grpSpPr>
      <p:sp>
        <p:nvSpPr>
          <p:cNvPr id="351" name="Google Shape;351;p34"/>
          <p:cNvSpPr txBox="1"/>
          <p:nvPr>
            <p:ph idx="12" type="sldNum"/>
          </p:nvPr>
        </p:nvSpPr>
        <p:spPr>
          <a:xfrm>
            <a:off x="8404384" y="46736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52" name="Google Shape;352;p34"/>
          <p:cNvSpPr/>
          <p:nvPr/>
        </p:nvSpPr>
        <p:spPr>
          <a:xfrm flipH="1">
            <a:off x="842400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4"/>
          <p:cNvSpPr/>
          <p:nvPr/>
        </p:nvSpPr>
        <p:spPr>
          <a:xfrm flipH="1">
            <a:off x="899820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4"/>
          <p:cNvSpPr/>
          <p:nvPr/>
        </p:nvSpPr>
        <p:spPr>
          <a:xfrm flipH="1">
            <a:off x="880680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4"/>
          <p:cNvSpPr/>
          <p:nvPr/>
        </p:nvSpPr>
        <p:spPr>
          <a:xfrm flipH="1">
            <a:off x="8612788"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4"/>
          <p:cNvSpPr/>
          <p:nvPr/>
        </p:nvSpPr>
        <p:spPr>
          <a:xfrm flipH="1">
            <a:off x="-60850" y="45471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4"/>
          <p:cNvSpPr/>
          <p:nvPr/>
        </p:nvSpPr>
        <p:spPr>
          <a:xfrm flipH="1">
            <a:off x="513350"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4"/>
          <p:cNvSpPr/>
          <p:nvPr/>
        </p:nvSpPr>
        <p:spPr>
          <a:xfrm flipH="1">
            <a:off x="321950" y="45428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4"/>
          <p:cNvSpPr/>
          <p:nvPr/>
        </p:nvSpPr>
        <p:spPr>
          <a:xfrm flipH="1">
            <a:off x="127938"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0" name="Google Shape;360;p34"/>
          <p:cNvCxnSpPr/>
          <p:nvPr/>
        </p:nvCxnSpPr>
        <p:spPr>
          <a:xfrm>
            <a:off x="8877769"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361" name="Google Shape;361;p34"/>
          <p:cNvCxnSpPr/>
          <p:nvPr/>
        </p:nvCxnSpPr>
        <p:spPr>
          <a:xfrm>
            <a:off x="8765632" y="3898813"/>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362" name="Google Shape;362;p34"/>
          <p:cNvCxnSpPr/>
          <p:nvPr/>
        </p:nvCxnSpPr>
        <p:spPr>
          <a:xfrm>
            <a:off x="8653494" y="3898813"/>
            <a:ext cx="0" cy="14880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IG_NUMBER_1_1_1">
    <p:bg>
      <p:bgPr>
        <a:solidFill>
          <a:schemeClr val="lt2"/>
        </a:solidFill>
      </p:bgPr>
    </p:bg>
    <p:spTree>
      <p:nvGrpSpPr>
        <p:cNvPr id="363" name="Shape 363"/>
        <p:cNvGrpSpPr/>
        <p:nvPr/>
      </p:nvGrpSpPr>
      <p:grpSpPr>
        <a:xfrm>
          <a:off x="0" y="0"/>
          <a:ext cx="0" cy="0"/>
          <a:chOff x="0" y="0"/>
          <a:chExt cx="0" cy="0"/>
        </a:xfrm>
      </p:grpSpPr>
      <p:sp>
        <p:nvSpPr>
          <p:cNvPr id="364" name="Google Shape;364;p35"/>
          <p:cNvSpPr/>
          <p:nvPr/>
        </p:nvSpPr>
        <p:spPr>
          <a:xfrm>
            <a:off x="513350" y="6006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5"/>
          <p:cNvSpPr/>
          <p:nvPr/>
        </p:nvSpPr>
        <p:spPr>
          <a:xfrm>
            <a:off x="-60850"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5"/>
          <p:cNvSpPr/>
          <p:nvPr/>
        </p:nvSpPr>
        <p:spPr>
          <a:xfrm>
            <a:off x="130550" y="5963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5"/>
          <p:cNvSpPr/>
          <p:nvPr/>
        </p:nvSpPr>
        <p:spPr>
          <a:xfrm>
            <a:off x="324563"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5"/>
          <p:cNvSpPr/>
          <p:nvPr/>
        </p:nvSpPr>
        <p:spPr>
          <a:xfrm>
            <a:off x="8998200" y="45471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5"/>
          <p:cNvSpPr/>
          <p:nvPr/>
        </p:nvSpPr>
        <p:spPr>
          <a:xfrm>
            <a:off x="8424000"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5"/>
          <p:cNvSpPr/>
          <p:nvPr/>
        </p:nvSpPr>
        <p:spPr>
          <a:xfrm>
            <a:off x="8615400" y="45428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5"/>
          <p:cNvSpPr/>
          <p:nvPr/>
        </p:nvSpPr>
        <p:spPr>
          <a:xfrm>
            <a:off x="8809413"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2" name="Google Shape;372;p35"/>
          <p:cNvCxnSpPr/>
          <p:nvPr/>
        </p:nvCxnSpPr>
        <p:spPr>
          <a:xfrm>
            <a:off x="250981" y="3898813"/>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373" name="Google Shape;373;p35"/>
          <p:cNvCxnSpPr/>
          <p:nvPr/>
        </p:nvCxnSpPr>
        <p:spPr>
          <a:xfrm>
            <a:off x="363118" y="3898813"/>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374" name="Google Shape;374;p35"/>
          <p:cNvCxnSpPr/>
          <p:nvPr/>
        </p:nvCxnSpPr>
        <p:spPr>
          <a:xfrm>
            <a:off x="475256" y="3898813"/>
            <a:ext cx="0" cy="14880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2"/>
        </a:solidFill>
      </p:bgPr>
    </p:bg>
    <p:spTree>
      <p:nvGrpSpPr>
        <p:cNvPr id="43" name="Shape 43"/>
        <p:cNvGrpSpPr/>
        <p:nvPr/>
      </p:nvGrpSpPr>
      <p:grpSpPr>
        <a:xfrm>
          <a:off x="0" y="0"/>
          <a:ext cx="0" cy="0"/>
          <a:chOff x="0" y="0"/>
          <a:chExt cx="0" cy="0"/>
        </a:xfrm>
      </p:grpSpPr>
      <p:sp>
        <p:nvSpPr>
          <p:cNvPr id="44" name="Google Shape;44;p5"/>
          <p:cNvSpPr txBox="1"/>
          <p:nvPr>
            <p:ph type="title"/>
          </p:nvPr>
        </p:nvSpPr>
        <p:spPr>
          <a:xfrm>
            <a:off x="1258539" y="2414047"/>
            <a:ext cx="2742600" cy="55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0" sz="24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 name="Google Shape;45;p5"/>
          <p:cNvSpPr txBox="1"/>
          <p:nvPr>
            <p:ph idx="2" type="title"/>
          </p:nvPr>
        </p:nvSpPr>
        <p:spPr>
          <a:xfrm>
            <a:off x="5142861" y="2414047"/>
            <a:ext cx="2742600" cy="55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0" sz="24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6" name="Google Shape;46;p5"/>
          <p:cNvSpPr txBox="1"/>
          <p:nvPr>
            <p:ph idx="1" type="subTitle"/>
          </p:nvPr>
        </p:nvSpPr>
        <p:spPr>
          <a:xfrm>
            <a:off x="4929700" y="2901675"/>
            <a:ext cx="3168900" cy="141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7" name="Google Shape;47;p5"/>
          <p:cNvSpPr txBox="1"/>
          <p:nvPr>
            <p:ph idx="3" type="subTitle"/>
          </p:nvPr>
        </p:nvSpPr>
        <p:spPr>
          <a:xfrm>
            <a:off x="1045350" y="2901675"/>
            <a:ext cx="3168900" cy="141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 name="Google Shape;48;p5"/>
          <p:cNvSpPr txBox="1"/>
          <p:nvPr>
            <p:ph idx="4"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9" name="Google Shape;49;p5"/>
          <p:cNvSpPr/>
          <p:nvPr/>
        </p:nvSpPr>
        <p:spPr>
          <a:xfrm>
            <a:off x="8998200" y="45471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8424000"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8615400" y="45428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8809413"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513350" y="6006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60850"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130550" y="5963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324563"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6"/>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p7"/>
          <p:cNvSpPr txBox="1"/>
          <p:nvPr>
            <p:ph idx="1" type="subTitle"/>
          </p:nvPr>
        </p:nvSpPr>
        <p:spPr>
          <a:xfrm>
            <a:off x="720000" y="1279050"/>
            <a:ext cx="3996600" cy="25854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999999"/>
              </a:buClr>
              <a:buSzPts val="800"/>
              <a:buFont typeface="Open Sans"/>
              <a:buChar char="●"/>
              <a:defRPr sz="1400"/>
            </a:lvl1pPr>
            <a:lvl2pPr lvl="1" rtl="0" algn="ctr">
              <a:lnSpc>
                <a:spcPct val="100000"/>
              </a:lnSpc>
              <a:spcBef>
                <a:spcPts val="0"/>
              </a:spcBef>
              <a:spcAft>
                <a:spcPts val="0"/>
              </a:spcAft>
              <a:buClr>
                <a:srgbClr val="999999"/>
              </a:buClr>
              <a:buSzPts val="800"/>
              <a:buFont typeface="Open Sans"/>
              <a:buChar char="○"/>
              <a:defRPr/>
            </a:lvl2pPr>
            <a:lvl3pPr lvl="2" rtl="0" algn="ctr">
              <a:lnSpc>
                <a:spcPct val="100000"/>
              </a:lnSpc>
              <a:spcBef>
                <a:spcPts val="1600"/>
              </a:spcBef>
              <a:spcAft>
                <a:spcPts val="0"/>
              </a:spcAft>
              <a:buClr>
                <a:srgbClr val="999999"/>
              </a:buClr>
              <a:buSzPts val="800"/>
              <a:buFont typeface="Open Sans"/>
              <a:buChar char="■"/>
              <a:defRPr/>
            </a:lvl3pPr>
            <a:lvl4pPr lvl="3" rtl="0" algn="ctr">
              <a:lnSpc>
                <a:spcPct val="100000"/>
              </a:lnSpc>
              <a:spcBef>
                <a:spcPts val="1600"/>
              </a:spcBef>
              <a:spcAft>
                <a:spcPts val="0"/>
              </a:spcAft>
              <a:buClr>
                <a:srgbClr val="999999"/>
              </a:buClr>
              <a:buSzPts val="800"/>
              <a:buFont typeface="Open Sans"/>
              <a:buChar char="●"/>
              <a:defRPr/>
            </a:lvl4pPr>
            <a:lvl5pPr lvl="4" rtl="0" algn="ctr">
              <a:lnSpc>
                <a:spcPct val="100000"/>
              </a:lnSpc>
              <a:spcBef>
                <a:spcPts val="1600"/>
              </a:spcBef>
              <a:spcAft>
                <a:spcPts val="0"/>
              </a:spcAft>
              <a:buClr>
                <a:srgbClr val="999999"/>
              </a:buClr>
              <a:buSzPts val="1200"/>
              <a:buFont typeface="Open Sans"/>
              <a:buChar char="○"/>
              <a:defRPr/>
            </a:lvl5pPr>
            <a:lvl6pPr lvl="5" rtl="0" algn="ctr">
              <a:lnSpc>
                <a:spcPct val="100000"/>
              </a:lnSpc>
              <a:spcBef>
                <a:spcPts val="1600"/>
              </a:spcBef>
              <a:spcAft>
                <a:spcPts val="0"/>
              </a:spcAft>
              <a:buClr>
                <a:srgbClr val="999999"/>
              </a:buClr>
              <a:buSzPts val="1200"/>
              <a:buFont typeface="Open Sans"/>
              <a:buChar char="■"/>
              <a:defRPr/>
            </a:lvl6pPr>
            <a:lvl7pPr lvl="6" rtl="0" algn="ctr">
              <a:lnSpc>
                <a:spcPct val="100000"/>
              </a:lnSpc>
              <a:spcBef>
                <a:spcPts val="1600"/>
              </a:spcBef>
              <a:spcAft>
                <a:spcPts val="0"/>
              </a:spcAft>
              <a:buClr>
                <a:srgbClr val="999999"/>
              </a:buClr>
              <a:buSzPts val="700"/>
              <a:buFont typeface="Open Sans"/>
              <a:buChar char="●"/>
              <a:defRPr/>
            </a:lvl7pPr>
            <a:lvl8pPr lvl="7" rtl="0" algn="ctr">
              <a:lnSpc>
                <a:spcPct val="100000"/>
              </a:lnSpc>
              <a:spcBef>
                <a:spcPts val="1600"/>
              </a:spcBef>
              <a:spcAft>
                <a:spcPts val="0"/>
              </a:spcAft>
              <a:buClr>
                <a:srgbClr val="999999"/>
              </a:buClr>
              <a:buSzPts val="700"/>
              <a:buFont typeface="Open Sans"/>
              <a:buChar char="○"/>
              <a:defRPr/>
            </a:lvl8pPr>
            <a:lvl9pPr lvl="8" rtl="0" algn="ctr">
              <a:lnSpc>
                <a:spcPct val="100000"/>
              </a:lnSpc>
              <a:spcBef>
                <a:spcPts val="1600"/>
              </a:spcBef>
              <a:spcAft>
                <a:spcPts val="1600"/>
              </a:spcAft>
              <a:buClr>
                <a:srgbClr val="999999"/>
              </a:buClr>
              <a:buSzPts val="600"/>
              <a:buFont typeface="Open Sans"/>
              <a:buChar char="■"/>
              <a:defRPr/>
            </a:lvl9pPr>
          </a:lstStyle>
          <a:p/>
        </p:txBody>
      </p:sp>
      <p:sp>
        <p:nvSpPr>
          <p:cNvPr id="61" name="Google Shape;61;p7"/>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62" name="Shape 62"/>
        <p:cNvGrpSpPr/>
        <p:nvPr/>
      </p:nvGrpSpPr>
      <p:grpSpPr>
        <a:xfrm>
          <a:off x="0" y="0"/>
          <a:ext cx="0" cy="0"/>
          <a:chOff x="0" y="0"/>
          <a:chExt cx="0" cy="0"/>
        </a:xfrm>
      </p:grpSpPr>
      <p:sp>
        <p:nvSpPr>
          <p:cNvPr id="63" name="Google Shape;63;p8"/>
          <p:cNvSpPr txBox="1"/>
          <p:nvPr>
            <p:ph type="title"/>
          </p:nvPr>
        </p:nvSpPr>
        <p:spPr>
          <a:xfrm>
            <a:off x="787126" y="3835975"/>
            <a:ext cx="2026200" cy="7776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i="1" sz="5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4" name="Google Shape;64;p8"/>
          <p:cNvSpPr txBox="1"/>
          <p:nvPr>
            <p:ph idx="2" type="title"/>
          </p:nvPr>
        </p:nvSpPr>
        <p:spPr>
          <a:xfrm>
            <a:off x="1953450" y="1125750"/>
            <a:ext cx="5237100" cy="144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i="1" sz="10000">
                <a:solidFill>
                  <a:schemeClr val="lt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65" name="Google Shape;65;p8"/>
          <p:cNvSpPr/>
          <p:nvPr/>
        </p:nvSpPr>
        <p:spPr>
          <a:xfrm>
            <a:off x="513350" y="6006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p:nvPr/>
        </p:nvSpPr>
        <p:spPr>
          <a:xfrm>
            <a:off x="-60850"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a:off x="130550" y="5963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324563"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69" name="Shape 69"/>
        <p:cNvGrpSpPr/>
        <p:nvPr/>
      </p:nvGrpSpPr>
      <p:grpSpPr>
        <a:xfrm>
          <a:off x="0" y="0"/>
          <a:ext cx="0" cy="0"/>
          <a:chOff x="0" y="0"/>
          <a:chExt cx="0" cy="0"/>
        </a:xfrm>
      </p:grpSpPr>
      <p:sp>
        <p:nvSpPr>
          <p:cNvPr id="70" name="Google Shape;70;p9"/>
          <p:cNvSpPr txBox="1"/>
          <p:nvPr>
            <p:ph type="title"/>
          </p:nvPr>
        </p:nvSpPr>
        <p:spPr>
          <a:xfrm>
            <a:off x="4619700" y="1240200"/>
            <a:ext cx="38619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i="1"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1" name="Google Shape;71;p9"/>
          <p:cNvSpPr txBox="1"/>
          <p:nvPr>
            <p:ph idx="1" type="subTitle"/>
          </p:nvPr>
        </p:nvSpPr>
        <p:spPr>
          <a:xfrm>
            <a:off x="4572000" y="2221525"/>
            <a:ext cx="3861900" cy="1681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72" name="Google Shape;72;p9"/>
          <p:cNvCxnSpPr/>
          <p:nvPr/>
        </p:nvCxnSpPr>
        <p:spPr>
          <a:xfrm>
            <a:off x="513306" y="-607175"/>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73" name="Google Shape;73;p9"/>
          <p:cNvCxnSpPr/>
          <p:nvPr/>
        </p:nvCxnSpPr>
        <p:spPr>
          <a:xfrm>
            <a:off x="513306" y="-495037"/>
            <a:ext cx="0" cy="1488000"/>
          </a:xfrm>
          <a:prstGeom prst="straightConnector1">
            <a:avLst/>
          </a:prstGeom>
          <a:noFill/>
          <a:ln cap="flat" cmpd="sng" w="19050">
            <a:solidFill>
              <a:schemeClr val="dk1"/>
            </a:solidFill>
            <a:prstDash val="solid"/>
            <a:round/>
            <a:headEnd len="med" w="med" type="none"/>
            <a:tailEnd len="med" w="med" type="none"/>
          </a:ln>
        </p:spPr>
      </p:cxnSp>
      <p:cxnSp>
        <p:nvCxnSpPr>
          <p:cNvPr id="74" name="Google Shape;74;p9"/>
          <p:cNvCxnSpPr/>
          <p:nvPr/>
        </p:nvCxnSpPr>
        <p:spPr>
          <a:xfrm>
            <a:off x="513306" y="-382900"/>
            <a:ext cx="0" cy="1488000"/>
          </a:xfrm>
          <a:prstGeom prst="straightConnector1">
            <a:avLst/>
          </a:prstGeom>
          <a:noFill/>
          <a:ln cap="flat" cmpd="sng" w="19050">
            <a:solidFill>
              <a:schemeClr val="dk1"/>
            </a:solidFill>
            <a:prstDash val="solid"/>
            <a:round/>
            <a:headEnd len="med" w="med" type="none"/>
            <a:tailEnd len="med" w="med" type="none"/>
          </a:ln>
        </p:spPr>
      </p:cxnSp>
      <p:sp>
        <p:nvSpPr>
          <p:cNvPr id="75" name="Google Shape;75;p9"/>
          <p:cNvSpPr/>
          <p:nvPr/>
        </p:nvSpPr>
        <p:spPr>
          <a:xfrm>
            <a:off x="8998200" y="45471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9"/>
          <p:cNvSpPr/>
          <p:nvPr/>
        </p:nvSpPr>
        <p:spPr>
          <a:xfrm>
            <a:off x="8424000"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p:nvPr/>
        </p:nvSpPr>
        <p:spPr>
          <a:xfrm>
            <a:off x="8615400" y="45428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9"/>
          <p:cNvSpPr/>
          <p:nvPr/>
        </p:nvSpPr>
        <p:spPr>
          <a:xfrm>
            <a:off x="8809413" y="43514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2"/>
        </a:solidFill>
      </p:bgPr>
    </p:bg>
    <p:spTree>
      <p:nvGrpSpPr>
        <p:cNvPr id="79" name="Shape 79"/>
        <p:cNvGrpSpPr/>
        <p:nvPr/>
      </p:nvGrpSpPr>
      <p:grpSpPr>
        <a:xfrm>
          <a:off x="0" y="0"/>
          <a:ext cx="0" cy="0"/>
          <a:chOff x="0" y="0"/>
          <a:chExt cx="0" cy="0"/>
        </a:xfrm>
      </p:grpSpPr>
      <p:sp>
        <p:nvSpPr>
          <p:cNvPr id="80" name="Google Shape;80;p10"/>
          <p:cNvSpPr txBox="1"/>
          <p:nvPr>
            <p:ph type="title"/>
          </p:nvPr>
        </p:nvSpPr>
        <p:spPr>
          <a:xfrm>
            <a:off x="709975" y="529925"/>
            <a:ext cx="4009800" cy="99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i="1">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1" name="Google Shape;81;p10"/>
          <p:cNvSpPr/>
          <p:nvPr/>
        </p:nvSpPr>
        <p:spPr>
          <a:xfrm rot="10800000">
            <a:off x="8424000" y="43514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0"/>
          <p:cNvSpPr/>
          <p:nvPr/>
        </p:nvSpPr>
        <p:spPr>
          <a:xfrm rot="10800000">
            <a:off x="8998200" y="45471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0"/>
          <p:cNvSpPr/>
          <p:nvPr/>
        </p:nvSpPr>
        <p:spPr>
          <a:xfrm rot="10800000">
            <a:off x="8806800" y="43557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0"/>
          <p:cNvSpPr/>
          <p:nvPr/>
        </p:nvSpPr>
        <p:spPr>
          <a:xfrm rot="10800000">
            <a:off x="8612788" y="45471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0"/>
          <p:cNvSpPr/>
          <p:nvPr/>
        </p:nvSpPr>
        <p:spPr>
          <a:xfrm rot="10800000">
            <a:off x="-60850" y="40497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0"/>
          <p:cNvSpPr/>
          <p:nvPr/>
        </p:nvSpPr>
        <p:spPr>
          <a:xfrm rot="10800000">
            <a:off x="513350" y="6006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10800000">
            <a:off x="321950" y="4092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0"/>
          <p:cNvSpPr/>
          <p:nvPr/>
        </p:nvSpPr>
        <p:spPr>
          <a:xfrm rot="10800000">
            <a:off x="127938" y="600625"/>
            <a:ext cx="191400" cy="19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 name="Google Shape;89;p10"/>
          <p:cNvCxnSpPr/>
          <p:nvPr/>
        </p:nvCxnSpPr>
        <p:spPr>
          <a:xfrm>
            <a:off x="709968" y="3786675"/>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90" name="Google Shape;90;p10"/>
          <p:cNvCxnSpPr/>
          <p:nvPr/>
        </p:nvCxnSpPr>
        <p:spPr>
          <a:xfrm>
            <a:off x="709968" y="3898813"/>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91" name="Google Shape;91;p10"/>
          <p:cNvCxnSpPr/>
          <p:nvPr/>
        </p:nvCxnSpPr>
        <p:spPr>
          <a:xfrm>
            <a:off x="709968" y="4010950"/>
            <a:ext cx="0" cy="14880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1pPr>
            <a:lvl2pPr lvl="1"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2pPr>
            <a:lvl3pPr lvl="2"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3pPr>
            <a:lvl4pPr lvl="3"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4pPr>
            <a:lvl5pPr lvl="4"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5pPr>
            <a:lvl6pPr lvl="5"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6pPr>
            <a:lvl7pPr lvl="6"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7pPr>
            <a:lvl8pPr lvl="7"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8pPr>
            <a:lvl9pPr lvl="8" rt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Darker Grotesque Medium"/>
              <a:buChar char="●"/>
              <a:defRPr sz="1800">
                <a:solidFill>
                  <a:schemeClr val="dk1"/>
                </a:solidFill>
                <a:latin typeface="Darker Grotesque Medium"/>
                <a:ea typeface="Darker Grotesque Medium"/>
                <a:cs typeface="Darker Grotesque Medium"/>
                <a:sym typeface="Darker Grotesque Medium"/>
              </a:defRPr>
            </a:lvl1pPr>
            <a:lvl2pPr indent="-317500" lvl="1" marL="914400">
              <a:lnSpc>
                <a:spcPct val="115000"/>
              </a:lnSpc>
              <a:spcBef>
                <a:spcPts val="1600"/>
              </a:spcBef>
              <a:spcAft>
                <a:spcPts val="0"/>
              </a:spcAft>
              <a:buClr>
                <a:schemeClr val="dk1"/>
              </a:buClr>
              <a:buSzPts val="1400"/>
              <a:buFont typeface="Darker Grotesque Medium"/>
              <a:buChar char="○"/>
              <a:defRPr>
                <a:solidFill>
                  <a:schemeClr val="dk1"/>
                </a:solidFill>
                <a:latin typeface="Darker Grotesque Medium"/>
                <a:ea typeface="Darker Grotesque Medium"/>
                <a:cs typeface="Darker Grotesque Medium"/>
                <a:sym typeface="Darker Grotesque Medium"/>
              </a:defRPr>
            </a:lvl2pPr>
            <a:lvl3pPr indent="-317500" lvl="2" marL="1371600">
              <a:lnSpc>
                <a:spcPct val="115000"/>
              </a:lnSpc>
              <a:spcBef>
                <a:spcPts val="1600"/>
              </a:spcBef>
              <a:spcAft>
                <a:spcPts val="0"/>
              </a:spcAft>
              <a:buClr>
                <a:schemeClr val="dk1"/>
              </a:buClr>
              <a:buSzPts val="1400"/>
              <a:buFont typeface="Darker Grotesque Medium"/>
              <a:buChar char="■"/>
              <a:defRPr>
                <a:solidFill>
                  <a:schemeClr val="dk1"/>
                </a:solidFill>
                <a:latin typeface="Darker Grotesque Medium"/>
                <a:ea typeface="Darker Grotesque Medium"/>
                <a:cs typeface="Darker Grotesque Medium"/>
                <a:sym typeface="Darker Grotesque Medium"/>
              </a:defRPr>
            </a:lvl3pPr>
            <a:lvl4pPr indent="-317500" lvl="3" marL="1828800">
              <a:lnSpc>
                <a:spcPct val="115000"/>
              </a:lnSpc>
              <a:spcBef>
                <a:spcPts val="1600"/>
              </a:spcBef>
              <a:spcAft>
                <a:spcPts val="0"/>
              </a:spcAft>
              <a:buClr>
                <a:schemeClr val="dk1"/>
              </a:buClr>
              <a:buSzPts val="1400"/>
              <a:buFont typeface="Darker Grotesque Medium"/>
              <a:buChar char="●"/>
              <a:defRPr>
                <a:solidFill>
                  <a:schemeClr val="dk1"/>
                </a:solidFill>
                <a:latin typeface="Darker Grotesque Medium"/>
                <a:ea typeface="Darker Grotesque Medium"/>
                <a:cs typeface="Darker Grotesque Medium"/>
                <a:sym typeface="Darker Grotesque Medium"/>
              </a:defRPr>
            </a:lvl4pPr>
            <a:lvl5pPr indent="-317500" lvl="4" marL="2286000">
              <a:lnSpc>
                <a:spcPct val="115000"/>
              </a:lnSpc>
              <a:spcBef>
                <a:spcPts val="1600"/>
              </a:spcBef>
              <a:spcAft>
                <a:spcPts val="0"/>
              </a:spcAft>
              <a:buClr>
                <a:schemeClr val="dk1"/>
              </a:buClr>
              <a:buSzPts val="1400"/>
              <a:buFont typeface="Darker Grotesque Medium"/>
              <a:buChar char="○"/>
              <a:defRPr>
                <a:solidFill>
                  <a:schemeClr val="dk1"/>
                </a:solidFill>
                <a:latin typeface="Darker Grotesque Medium"/>
                <a:ea typeface="Darker Grotesque Medium"/>
                <a:cs typeface="Darker Grotesque Medium"/>
                <a:sym typeface="Darker Grotesque Medium"/>
              </a:defRPr>
            </a:lvl5pPr>
            <a:lvl6pPr indent="-317500" lvl="5" marL="2743200">
              <a:lnSpc>
                <a:spcPct val="115000"/>
              </a:lnSpc>
              <a:spcBef>
                <a:spcPts val="1600"/>
              </a:spcBef>
              <a:spcAft>
                <a:spcPts val="0"/>
              </a:spcAft>
              <a:buClr>
                <a:schemeClr val="dk1"/>
              </a:buClr>
              <a:buSzPts val="1400"/>
              <a:buFont typeface="Darker Grotesque Medium"/>
              <a:buChar char="■"/>
              <a:defRPr>
                <a:solidFill>
                  <a:schemeClr val="dk1"/>
                </a:solidFill>
                <a:latin typeface="Darker Grotesque Medium"/>
                <a:ea typeface="Darker Grotesque Medium"/>
                <a:cs typeface="Darker Grotesque Medium"/>
                <a:sym typeface="Darker Grotesque Medium"/>
              </a:defRPr>
            </a:lvl6pPr>
            <a:lvl7pPr indent="-317500" lvl="6" marL="3200400">
              <a:lnSpc>
                <a:spcPct val="115000"/>
              </a:lnSpc>
              <a:spcBef>
                <a:spcPts val="1600"/>
              </a:spcBef>
              <a:spcAft>
                <a:spcPts val="0"/>
              </a:spcAft>
              <a:buClr>
                <a:schemeClr val="dk1"/>
              </a:buClr>
              <a:buSzPts val="1400"/>
              <a:buFont typeface="Darker Grotesque Medium"/>
              <a:buChar char="●"/>
              <a:defRPr>
                <a:solidFill>
                  <a:schemeClr val="dk1"/>
                </a:solidFill>
                <a:latin typeface="Darker Grotesque Medium"/>
                <a:ea typeface="Darker Grotesque Medium"/>
                <a:cs typeface="Darker Grotesque Medium"/>
                <a:sym typeface="Darker Grotesque Medium"/>
              </a:defRPr>
            </a:lvl7pPr>
            <a:lvl8pPr indent="-317500" lvl="7" marL="3657600">
              <a:lnSpc>
                <a:spcPct val="115000"/>
              </a:lnSpc>
              <a:spcBef>
                <a:spcPts val="1600"/>
              </a:spcBef>
              <a:spcAft>
                <a:spcPts val="0"/>
              </a:spcAft>
              <a:buClr>
                <a:schemeClr val="dk1"/>
              </a:buClr>
              <a:buSzPts val="1400"/>
              <a:buFont typeface="Darker Grotesque Medium"/>
              <a:buChar char="○"/>
              <a:defRPr>
                <a:solidFill>
                  <a:schemeClr val="dk1"/>
                </a:solidFill>
                <a:latin typeface="Darker Grotesque Medium"/>
                <a:ea typeface="Darker Grotesque Medium"/>
                <a:cs typeface="Darker Grotesque Medium"/>
                <a:sym typeface="Darker Grotesque Medium"/>
              </a:defRPr>
            </a:lvl8pPr>
            <a:lvl9pPr indent="-317500" lvl="8" marL="4114800">
              <a:lnSpc>
                <a:spcPct val="115000"/>
              </a:lnSpc>
              <a:spcBef>
                <a:spcPts val="1600"/>
              </a:spcBef>
              <a:spcAft>
                <a:spcPts val="1600"/>
              </a:spcAft>
              <a:buClr>
                <a:schemeClr val="dk1"/>
              </a:buClr>
              <a:buSzPts val="1400"/>
              <a:buFont typeface="Darker Grotesque Medium"/>
              <a:buChar char="■"/>
              <a:defRPr>
                <a:solidFill>
                  <a:schemeClr val="dk1"/>
                </a:solidFill>
                <a:latin typeface="Darker Grotesque Medium"/>
                <a:ea typeface="Darker Grotesque Medium"/>
                <a:cs typeface="Darker Grotesque Medium"/>
                <a:sym typeface="Darker Grotesque Medium"/>
              </a:defRPr>
            </a:lvl9pPr>
          </a:lstStyle>
          <a:p/>
        </p:txBody>
      </p:sp>
      <p:sp>
        <p:nvSpPr>
          <p:cNvPr id="8" name="Google Shape;8;p1"/>
          <p:cNvSpPr txBox="1"/>
          <p:nvPr>
            <p:ph idx="12" type="sldNum"/>
          </p:nvPr>
        </p:nvSpPr>
        <p:spPr>
          <a:xfrm>
            <a:off x="8404384" y="46736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2"/>
                </a:solidFill>
                <a:latin typeface="Bebas Neue"/>
                <a:ea typeface="Bebas Neue"/>
                <a:cs typeface="Bebas Neue"/>
                <a:sym typeface="Bebas Neue"/>
              </a:defRPr>
            </a:lvl1pPr>
            <a:lvl2pPr lvl="1" algn="r">
              <a:buNone/>
              <a:defRPr sz="1300">
                <a:solidFill>
                  <a:schemeClr val="dk2"/>
                </a:solidFill>
                <a:latin typeface="Bebas Neue"/>
                <a:ea typeface="Bebas Neue"/>
                <a:cs typeface="Bebas Neue"/>
                <a:sym typeface="Bebas Neue"/>
              </a:defRPr>
            </a:lvl2pPr>
            <a:lvl3pPr lvl="2" algn="r">
              <a:buNone/>
              <a:defRPr sz="1300">
                <a:solidFill>
                  <a:schemeClr val="dk2"/>
                </a:solidFill>
                <a:latin typeface="Bebas Neue"/>
                <a:ea typeface="Bebas Neue"/>
                <a:cs typeface="Bebas Neue"/>
                <a:sym typeface="Bebas Neue"/>
              </a:defRPr>
            </a:lvl3pPr>
            <a:lvl4pPr lvl="3" algn="r">
              <a:buNone/>
              <a:defRPr sz="1300">
                <a:solidFill>
                  <a:schemeClr val="dk2"/>
                </a:solidFill>
                <a:latin typeface="Bebas Neue"/>
                <a:ea typeface="Bebas Neue"/>
                <a:cs typeface="Bebas Neue"/>
                <a:sym typeface="Bebas Neue"/>
              </a:defRPr>
            </a:lvl4pPr>
            <a:lvl5pPr lvl="4" algn="r">
              <a:buNone/>
              <a:defRPr sz="1300">
                <a:solidFill>
                  <a:schemeClr val="dk2"/>
                </a:solidFill>
                <a:latin typeface="Bebas Neue"/>
                <a:ea typeface="Bebas Neue"/>
                <a:cs typeface="Bebas Neue"/>
                <a:sym typeface="Bebas Neue"/>
              </a:defRPr>
            </a:lvl5pPr>
            <a:lvl6pPr lvl="5" algn="r">
              <a:buNone/>
              <a:defRPr sz="1300">
                <a:solidFill>
                  <a:schemeClr val="dk2"/>
                </a:solidFill>
                <a:latin typeface="Bebas Neue"/>
                <a:ea typeface="Bebas Neue"/>
                <a:cs typeface="Bebas Neue"/>
                <a:sym typeface="Bebas Neue"/>
              </a:defRPr>
            </a:lvl6pPr>
            <a:lvl7pPr lvl="6" algn="r">
              <a:buNone/>
              <a:defRPr sz="1300">
                <a:solidFill>
                  <a:schemeClr val="dk2"/>
                </a:solidFill>
                <a:latin typeface="Bebas Neue"/>
                <a:ea typeface="Bebas Neue"/>
                <a:cs typeface="Bebas Neue"/>
                <a:sym typeface="Bebas Neue"/>
              </a:defRPr>
            </a:lvl7pPr>
            <a:lvl8pPr lvl="7" algn="r">
              <a:buNone/>
              <a:defRPr sz="1300">
                <a:solidFill>
                  <a:schemeClr val="dk2"/>
                </a:solidFill>
                <a:latin typeface="Bebas Neue"/>
                <a:ea typeface="Bebas Neue"/>
                <a:cs typeface="Bebas Neue"/>
                <a:sym typeface="Bebas Neue"/>
              </a:defRPr>
            </a:lvl8pPr>
            <a:lvl9pPr lvl="8" algn="r">
              <a:buNone/>
              <a:defRPr sz="1300">
                <a:solidFill>
                  <a:schemeClr val="dk2"/>
                </a:solidFill>
                <a:latin typeface="Bebas Neue"/>
                <a:ea typeface="Bebas Neue"/>
                <a:cs typeface="Bebas Neue"/>
                <a:sym typeface="Bebas Neu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29.png"/><Relationship Id="rId4" Type="http://schemas.openxmlformats.org/officeDocument/2006/relationships/image" Target="../media/image12.png"/><Relationship Id="rId5" Type="http://schemas.openxmlformats.org/officeDocument/2006/relationships/image" Target="../media/image3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9.png"/><Relationship Id="rId5"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4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21.png"/><Relationship Id="rId4" Type="http://schemas.openxmlformats.org/officeDocument/2006/relationships/image" Target="../media/image26.png"/><Relationship Id="rId5" Type="http://schemas.openxmlformats.org/officeDocument/2006/relationships/image" Target="../media/image7.png"/><Relationship Id="rId6" Type="http://schemas.openxmlformats.org/officeDocument/2006/relationships/image" Target="../media/image20.png"/><Relationship Id="rId7"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image" Target="../media/image25.png"/><Relationship Id="rId5"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hyperlink" Target="http://drive.google.com/file/d/1CxohB0Olt79mAX_kaDBBUqL_dAYC4WvX/view" TargetMode="Externa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3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3.gif"/><Relationship Id="rId4" Type="http://schemas.openxmlformats.org/officeDocument/2006/relationships/image" Target="../media/image33.png"/><Relationship Id="rId5" Type="http://schemas.openxmlformats.org/officeDocument/2006/relationships/image" Target="../media/image30.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6.png"/><Relationship Id="rId4" Type="http://schemas.openxmlformats.org/officeDocument/2006/relationships/image" Target="../media/image34.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6.png"/><Relationship Id="rId5" Type="http://schemas.openxmlformats.org/officeDocument/2006/relationships/image" Target="../media/image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hyperlink" Target="http://drive.google.com/file/d/1bc772zPDi-8pAVwE_pzSmroRFK6_MdRq/view"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5.jpg"/><Relationship Id="rId4" Type="http://schemas.openxmlformats.org/officeDocument/2006/relationships/image" Target="../media/image3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5.png"/><Relationship Id="rId9" Type="http://schemas.openxmlformats.org/officeDocument/2006/relationships/image" Target="../media/image17.png"/><Relationship Id="rId5" Type="http://schemas.openxmlformats.org/officeDocument/2006/relationships/image" Target="../media/image14.png"/><Relationship Id="rId6" Type="http://schemas.openxmlformats.org/officeDocument/2006/relationships/image" Target="../media/image11.png"/><Relationship Id="rId7" Type="http://schemas.openxmlformats.org/officeDocument/2006/relationships/image" Target="../media/image18.png"/><Relationship Id="rId8" Type="http://schemas.openxmlformats.org/officeDocument/2006/relationships/image" Target="../media/image8.png"/><Relationship Id="rId10"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78" name="Shape 378"/>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5"/>
          <p:cNvSpPr txBox="1"/>
          <p:nvPr>
            <p:ph type="title"/>
          </p:nvPr>
        </p:nvSpPr>
        <p:spPr>
          <a:xfrm>
            <a:off x="620625" y="1359525"/>
            <a:ext cx="24900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a:t>Plantiga</a:t>
            </a:r>
            <a:endParaRPr i="1"/>
          </a:p>
        </p:txBody>
      </p:sp>
      <p:sp>
        <p:nvSpPr>
          <p:cNvPr id="467" name="Google Shape;467;p45"/>
          <p:cNvSpPr txBox="1"/>
          <p:nvPr>
            <p:ph idx="2" type="title"/>
          </p:nvPr>
        </p:nvSpPr>
        <p:spPr>
          <a:xfrm>
            <a:off x="3277250" y="3625275"/>
            <a:ext cx="24900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a:t>Jogo</a:t>
            </a:r>
            <a:endParaRPr i="1"/>
          </a:p>
        </p:txBody>
      </p:sp>
      <p:sp>
        <p:nvSpPr>
          <p:cNvPr id="468" name="Google Shape;468;p45"/>
          <p:cNvSpPr txBox="1"/>
          <p:nvPr>
            <p:ph idx="4" type="title"/>
          </p:nvPr>
        </p:nvSpPr>
        <p:spPr>
          <a:xfrm>
            <a:off x="6036825" y="1089750"/>
            <a:ext cx="24900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a:t>Nextiles</a:t>
            </a:r>
            <a:endParaRPr i="1"/>
          </a:p>
        </p:txBody>
      </p:sp>
      <p:sp>
        <p:nvSpPr>
          <p:cNvPr id="469" name="Google Shape;469;p45"/>
          <p:cNvSpPr txBox="1"/>
          <p:nvPr>
            <p:ph idx="6"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 Analysis</a:t>
            </a:r>
            <a:endParaRPr/>
          </a:p>
        </p:txBody>
      </p:sp>
      <p:pic>
        <p:nvPicPr>
          <p:cNvPr id="470" name="Google Shape;470;p45"/>
          <p:cNvPicPr preferRelativeResize="0"/>
          <p:nvPr/>
        </p:nvPicPr>
        <p:blipFill>
          <a:blip r:embed="rId3">
            <a:alphaModFix/>
          </a:blip>
          <a:stretch>
            <a:fillRect/>
          </a:stretch>
        </p:blipFill>
        <p:spPr>
          <a:xfrm>
            <a:off x="662550" y="1991000"/>
            <a:ext cx="2448074" cy="1399250"/>
          </a:xfrm>
          <a:prstGeom prst="rect">
            <a:avLst/>
          </a:prstGeom>
          <a:noFill/>
          <a:ln>
            <a:noFill/>
          </a:ln>
        </p:spPr>
      </p:pic>
      <p:pic>
        <p:nvPicPr>
          <p:cNvPr id="471" name="Google Shape;471;p45"/>
          <p:cNvPicPr preferRelativeResize="0"/>
          <p:nvPr/>
        </p:nvPicPr>
        <p:blipFill rotWithShape="1">
          <a:blip r:embed="rId4">
            <a:alphaModFix/>
          </a:blip>
          <a:srcRect b="0" l="12661" r="2477" t="0"/>
          <a:stretch/>
        </p:blipFill>
        <p:spPr>
          <a:xfrm>
            <a:off x="3277263" y="1822925"/>
            <a:ext cx="2489999" cy="1650462"/>
          </a:xfrm>
          <a:prstGeom prst="rect">
            <a:avLst/>
          </a:prstGeom>
          <a:noFill/>
          <a:ln>
            <a:noFill/>
          </a:ln>
        </p:spPr>
      </p:pic>
      <p:pic>
        <p:nvPicPr>
          <p:cNvPr id="472" name="Google Shape;472;p45"/>
          <p:cNvPicPr preferRelativeResize="0"/>
          <p:nvPr/>
        </p:nvPicPr>
        <p:blipFill>
          <a:blip r:embed="rId5">
            <a:alphaModFix/>
          </a:blip>
          <a:stretch>
            <a:fillRect/>
          </a:stretch>
        </p:blipFill>
        <p:spPr>
          <a:xfrm>
            <a:off x="5933900" y="1658900"/>
            <a:ext cx="2695876" cy="1806500"/>
          </a:xfrm>
          <a:prstGeom prst="rect">
            <a:avLst/>
          </a:prstGeom>
          <a:noFill/>
          <a:ln>
            <a:noFill/>
          </a:ln>
        </p:spPr>
      </p:pic>
      <p:sp>
        <p:nvSpPr>
          <p:cNvPr id="473" name="Google Shape;473;p45"/>
          <p:cNvSpPr txBox="1"/>
          <p:nvPr>
            <p:ph idx="1" type="subTitle"/>
          </p:nvPr>
        </p:nvSpPr>
        <p:spPr>
          <a:xfrm>
            <a:off x="7107450" y="4905300"/>
            <a:ext cx="2175300" cy="23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00"/>
              <a:t>Images courtesy of Plantiga, Jogo, Nextiles</a:t>
            </a:r>
            <a:endParaRPr sz="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46"/>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Analysis</a:t>
            </a:r>
            <a:endParaRPr i="1"/>
          </a:p>
        </p:txBody>
      </p:sp>
      <p:sp>
        <p:nvSpPr>
          <p:cNvPr id="479" name="Google Shape;479;p46"/>
          <p:cNvSpPr txBox="1"/>
          <p:nvPr>
            <p:ph idx="1" type="subTitle"/>
          </p:nvPr>
        </p:nvSpPr>
        <p:spPr>
          <a:xfrm>
            <a:off x="720000" y="1279050"/>
            <a:ext cx="6112500" cy="34941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Char char="●"/>
            </a:pPr>
            <a:r>
              <a:rPr lang="en" sz="1900"/>
              <a:t>Wearable fitness trackers → 15.5% CAGR (2028)</a:t>
            </a:r>
            <a:endParaRPr sz="1900"/>
          </a:p>
          <a:p>
            <a:pPr indent="-349250" lvl="0" marL="457200" rtl="0" algn="l">
              <a:spcBef>
                <a:spcPts val="0"/>
              </a:spcBef>
              <a:spcAft>
                <a:spcPts val="0"/>
              </a:spcAft>
              <a:buSzPts val="1900"/>
              <a:buChar char="●"/>
            </a:pPr>
            <a:r>
              <a:rPr lang="en" sz="1900"/>
              <a:t>NBA and NFL operations want more tech!</a:t>
            </a:r>
            <a:endParaRPr sz="1900"/>
          </a:p>
          <a:p>
            <a:pPr indent="0" lvl="0" marL="914400" rtl="0" algn="l">
              <a:spcBef>
                <a:spcPts val="0"/>
              </a:spcBef>
              <a:spcAft>
                <a:spcPts val="0"/>
              </a:spcAft>
              <a:buNone/>
            </a:pPr>
            <a:r>
              <a:rPr lang="en" sz="1900"/>
              <a:t>NBA Launchpad, NFL innovation</a:t>
            </a:r>
            <a:endParaRPr sz="1900"/>
          </a:p>
          <a:p>
            <a:pPr indent="0" lvl="0" marL="0" rtl="0" algn="l">
              <a:spcBef>
                <a:spcPts val="0"/>
              </a:spcBef>
              <a:spcAft>
                <a:spcPts val="0"/>
              </a:spcAft>
              <a:buNone/>
            </a:pPr>
            <a:r>
              <a:t/>
            </a:r>
            <a:endParaRPr sz="1900"/>
          </a:p>
        </p:txBody>
      </p:sp>
      <p:cxnSp>
        <p:nvCxnSpPr>
          <p:cNvPr id="480" name="Google Shape;480;p46"/>
          <p:cNvCxnSpPr/>
          <p:nvPr/>
        </p:nvCxnSpPr>
        <p:spPr>
          <a:xfrm flipH="1" rot="10800000">
            <a:off x="3865275" y="833700"/>
            <a:ext cx="4554900" cy="15900"/>
          </a:xfrm>
          <a:prstGeom prst="straightConnector1">
            <a:avLst/>
          </a:prstGeom>
          <a:noFill/>
          <a:ln cap="flat" cmpd="sng" w="38100">
            <a:solidFill>
              <a:schemeClr val="dk1"/>
            </a:solidFill>
            <a:prstDash val="solid"/>
            <a:round/>
            <a:headEnd len="med" w="med" type="none"/>
            <a:tailEnd len="med" w="med" type="none"/>
          </a:ln>
        </p:spPr>
      </p:cxnSp>
      <p:pic>
        <p:nvPicPr>
          <p:cNvPr id="481" name="Google Shape;481;p46"/>
          <p:cNvPicPr preferRelativeResize="0"/>
          <p:nvPr/>
        </p:nvPicPr>
        <p:blipFill>
          <a:blip r:embed="rId3">
            <a:alphaModFix/>
          </a:blip>
          <a:stretch>
            <a:fillRect/>
          </a:stretch>
        </p:blipFill>
        <p:spPr>
          <a:xfrm>
            <a:off x="6106274" y="1140525"/>
            <a:ext cx="2317724" cy="1545900"/>
          </a:xfrm>
          <a:prstGeom prst="rect">
            <a:avLst/>
          </a:prstGeom>
          <a:noFill/>
          <a:ln>
            <a:noFill/>
          </a:ln>
        </p:spPr>
      </p:pic>
      <p:sp>
        <p:nvSpPr>
          <p:cNvPr id="482" name="Google Shape;482;p46"/>
          <p:cNvSpPr txBox="1"/>
          <p:nvPr/>
        </p:nvSpPr>
        <p:spPr>
          <a:xfrm>
            <a:off x="6573188" y="2582650"/>
            <a:ext cx="1689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Darker Grotesque Medium"/>
                <a:ea typeface="Darker Grotesque Medium"/>
                <a:cs typeface="Darker Grotesque Medium"/>
                <a:sym typeface="Darker Grotesque Medium"/>
              </a:rPr>
              <a:t>Image from NBA.com</a:t>
            </a:r>
            <a:endParaRPr sz="1200">
              <a:latin typeface="Darker Grotesque Medium"/>
              <a:ea typeface="Darker Grotesque Medium"/>
              <a:cs typeface="Darker Grotesque Medium"/>
              <a:sym typeface="Darker Grotesque Medium"/>
            </a:endParaRPr>
          </a:p>
        </p:txBody>
      </p:sp>
      <p:pic>
        <p:nvPicPr>
          <p:cNvPr id="483" name="Google Shape;483;p46"/>
          <p:cNvPicPr preferRelativeResize="0"/>
          <p:nvPr/>
        </p:nvPicPr>
        <p:blipFill>
          <a:blip r:embed="rId4">
            <a:alphaModFix/>
          </a:blip>
          <a:stretch>
            <a:fillRect/>
          </a:stretch>
        </p:blipFill>
        <p:spPr>
          <a:xfrm>
            <a:off x="5119300" y="2977351"/>
            <a:ext cx="3304699" cy="1387700"/>
          </a:xfrm>
          <a:prstGeom prst="rect">
            <a:avLst/>
          </a:prstGeom>
          <a:noFill/>
          <a:ln>
            <a:noFill/>
          </a:ln>
        </p:spPr>
      </p:pic>
      <p:sp>
        <p:nvSpPr>
          <p:cNvPr id="484" name="Google Shape;484;p46"/>
          <p:cNvSpPr txBox="1"/>
          <p:nvPr/>
        </p:nvSpPr>
        <p:spPr>
          <a:xfrm>
            <a:off x="6334863" y="4206175"/>
            <a:ext cx="1689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Darker Grotesque Medium"/>
                <a:ea typeface="Darker Grotesque Medium"/>
                <a:cs typeface="Darker Grotesque Medium"/>
                <a:sym typeface="Darker Grotesque Medium"/>
              </a:rPr>
              <a:t>Image from NFL.com</a:t>
            </a:r>
            <a:endParaRPr sz="1200">
              <a:latin typeface="Darker Grotesque Medium"/>
              <a:ea typeface="Darker Grotesque Medium"/>
              <a:cs typeface="Darker Grotesque Medium"/>
              <a:sym typeface="Darker Grotesque Medium"/>
            </a:endParaRPr>
          </a:p>
        </p:txBody>
      </p:sp>
      <p:pic>
        <p:nvPicPr>
          <p:cNvPr id="485" name="Google Shape;485;p46"/>
          <p:cNvPicPr preferRelativeResize="0"/>
          <p:nvPr/>
        </p:nvPicPr>
        <p:blipFill rotWithShape="1">
          <a:blip r:embed="rId5">
            <a:alphaModFix/>
          </a:blip>
          <a:srcRect b="0" l="0" r="3353" t="0"/>
          <a:stretch/>
        </p:blipFill>
        <p:spPr>
          <a:xfrm>
            <a:off x="938431" y="2589812"/>
            <a:ext cx="3044101" cy="2162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pic>
        <p:nvPicPr>
          <p:cNvPr id="490" name="Google Shape;490;p47"/>
          <p:cNvPicPr preferRelativeResize="0"/>
          <p:nvPr/>
        </p:nvPicPr>
        <p:blipFill>
          <a:blip r:embed="rId3">
            <a:alphaModFix/>
          </a:blip>
          <a:stretch>
            <a:fillRect/>
          </a:stretch>
        </p:blipFill>
        <p:spPr>
          <a:xfrm>
            <a:off x="0" y="-158512"/>
            <a:ext cx="9144003" cy="5460524"/>
          </a:xfrm>
          <a:prstGeom prst="rect">
            <a:avLst/>
          </a:prstGeom>
          <a:noFill/>
          <a:ln>
            <a:noFill/>
          </a:ln>
        </p:spPr>
      </p:pic>
      <p:sp>
        <p:nvSpPr>
          <p:cNvPr id="491" name="Google Shape;491;p47"/>
          <p:cNvSpPr txBox="1"/>
          <p:nvPr>
            <p:ph type="title"/>
          </p:nvPr>
        </p:nvSpPr>
        <p:spPr>
          <a:xfrm>
            <a:off x="5521875" y="2239025"/>
            <a:ext cx="3001500" cy="150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STRATEGY</a:t>
            </a:r>
            <a:endParaRPr/>
          </a:p>
        </p:txBody>
      </p:sp>
      <p:sp>
        <p:nvSpPr>
          <p:cNvPr id="492" name="Google Shape;492;p47"/>
          <p:cNvSpPr txBox="1"/>
          <p:nvPr>
            <p:ph idx="2" type="title"/>
          </p:nvPr>
        </p:nvSpPr>
        <p:spPr>
          <a:xfrm>
            <a:off x="7332492" y="1087125"/>
            <a:ext cx="11187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cxnSp>
        <p:nvCxnSpPr>
          <p:cNvPr id="493" name="Google Shape;493;p47"/>
          <p:cNvCxnSpPr/>
          <p:nvPr/>
        </p:nvCxnSpPr>
        <p:spPr>
          <a:xfrm>
            <a:off x="4704825" y="3535175"/>
            <a:ext cx="1918200" cy="0"/>
          </a:xfrm>
          <a:prstGeom prst="straightConnector1">
            <a:avLst/>
          </a:prstGeom>
          <a:noFill/>
          <a:ln cap="flat" cmpd="sng" w="38100">
            <a:solidFill>
              <a:schemeClr val="dk1"/>
            </a:solidFill>
            <a:prstDash val="solid"/>
            <a:round/>
            <a:headEnd len="med" w="med" type="none"/>
            <a:tailEnd len="med" w="med" type="none"/>
          </a:ln>
        </p:spPr>
      </p:cxnSp>
      <p:sp>
        <p:nvSpPr>
          <p:cNvPr id="494" name="Google Shape;494;p47"/>
          <p:cNvSpPr txBox="1"/>
          <p:nvPr/>
        </p:nvSpPr>
        <p:spPr>
          <a:xfrm>
            <a:off x="4400575" y="1805950"/>
            <a:ext cx="28788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5000">
                <a:solidFill>
                  <a:schemeClr val="dk1"/>
                </a:solidFill>
                <a:latin typeface="Anton"/>
                <a:ea typeface="Anton"/>
                <a:cs typeface="Anton"/>
                <a:sym typeface="Anton"/>
              </a:rPr>
              <a:t>MARKETING</a:t>
            </a:r>
            <a:endParaRPr i="1"/>
          </a:p>
        </p:txBody>
      </p:sp>
      <p:sp>
        <p:nvSpPr>
          <p:cNvPr id="495" name="Google Shape;495;p47"/>
          <p:cNvSpPr txBox="1"/>
          <p:nvPr/>
        </p:nvSpPr>
        <p:spPr>
          <a:xfrm flipH="1">
            <a:off x="3347450" y="504575"/>
            <a:ext cx="27936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t/>
            </a:r>
            <a:endParaRPr i="1" sz="1200">
              <a:solidFill>
                <a:schemeClr val="accent1"/>
              </a:solidFill>
            </a:endParaRPr>
          </a:p>
          <a:p>
            <a:pPr indent="0" lvl="0" marL="0" rtl="0" algn="l">
              <a:spcBef>
                <a:spcPts val="0"/>
              </a:spcBef>
              <a:spcAft>
                <a:spcPts val="0"/>
              </a:spcAft>
              <a:buNone/>
            </a:pPr>
            <a:r>
              <a:t/>
            </a:r>
            <a:endParaRPr sz="1200">
              <a:solidFill>
                <a:schemeClr val="dk1"/>
              </a:solidFill>
              <a:latin typeface="Darker Grotesque Medium"/>
              <a:ea typeface="Darker Grotesque Medium"/>
              <a:cs typeface="Darker Grotesque Medium"/>
              <a:sym typeface="Darker Grotesque Medium"/>
            </a:endParaRPr>
          </a:p>
        </p:txBody>
      </p:sp>
      <p:cxnSp>
        <p:nvCxnSpPr>
          <p:cNvPr id="496" name="Google Shape;496;p47"/>
          <p:cNvCxnSpPr/>
          <p:nvPr/>
        </p:nvCxnSpPr>
        <p:spPr>
          <a:xfrm>
            <a:off x="5268675" y="1073075"/>
            <a:ext cx="790500" cy="0"/>
          </a:xfrm>
          <a:prstGeom prst="straightConnector1">
            <a:avLst/>
          </a:prstGeom>
          <a:noFill/>
          <a:ln cap="flat" cmpd="sng" w="38100">
            <a:solidFill>
              <a:schemeClr val="dk1"/>
            </a:solidFill>
            <a:prstDash val="solid"/>
            <a:round/>
            <a:headEnd len="med" w="med" type="none"/>
            <a:tailEnd len="med" w="med" type="none"/>
          </a:ln>
        </p:spPr>
      </p:cxnSp>
      <p:sp>
        <p:nvSpPr>
          <p:cNvPr id="497" name="Google Shape;497;p47"/>
          <p:cNvSpPr txBox="1"/>
          <p:nvPr/>
        </p:nvSpPr>
        <p:spPr>
          <a:xfrm flipH="1">
            <a:off x="6019275" y="466325"/>
            <a:ext cx="25041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dk1"/>
              </a:solidFill>
              <a:latin typeface="Anton"/>
              <a:ea typeface="Anton"/>
              <a:cs typeface="Anton"/>
              <a:sym typeface="Anton"/>
            </a:endParaRPr>
          </a:p>
        </p:txBody>
      </p:sp>
      <p:cxnSp>
        <p:nvCxnSpPr>
          <p:cNvPr id="498" name="Google Shape;498;p47"/>
          <p:cNvCxnSpPr/>
          <p:nvPr/>
        </p:nvCxnSpPr>
        <p:spPr>
          <a:xfrm>
            <a:off x="6781200" y="1663675"/>
            <a:ext cx="1141500" cy="0"/>
          </a:xfrm>
          <a:prstGeom prst="straightConnector1">
            <a:avLst/>
          </a:prstGeom>
          <a:noFill/>
          <a:ln cap="flat" cmpd="sng" w="38100">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48"/>
          <p:cNvSpPr txBox="1"/>
          <p:nvPr>
            <p:ph type="title"/>
          </p:nvPr>
        </p:nvSpPr>
        <p:spPr>
          <a:xfrm>
            <a:off x="5988013" y="3174901"/>
            <a:ext cx="1688400" cy="34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Geographic</a:t>
            </a:r>
            <a:endParaRPr sz="2000"/>
          </a:p>
        </p:txBody>
      </p:sp>
      <p:sp>
        <p:nvSpPr>
          <p:cNvPr id="504" name="Google Shape;504;p48"/>
          <p:cNvSpPr txBox="1"/>
          <p:nvPr>
            <p:ph idx="2" type="title"/>
          </p:nvPr>
        </p:nvSpPr>
        <p:spPr>
          <a:xfrm>
            <a:off x="1559701" y="3182200"/>
            <a:ext cx="1974000" cy="34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Psychographic</a:t>
            </a:r>
            <a:endParaRPr sz="2000"/>
          </a:p>
        </p:txBody>
      </p:sp>
      <p:sp>
        <p:nvSpPr>
          <p:cNvPr id="505" name="Google Shape;505;p48"/>
          <p:cNvSpPr txBox="1"/>
          <p:nvPr>
            <p:ph idx="4" type="title"/>
          </p:nvPr>
        </p:nvSpPr>
        <p:spPr>
          <a:xfrm>
            <a:off x="3792766" y="2352931"/>
            <a:ext cx="1688400" cy="34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t>PiezSole</a:t>
            </a:r>
            <a:endParaRPr sz="2200"/>
          </a:p>
        </p:txBody>
      </p:sp>
      <p:sp>
        <p:nvSpPr>
          <p:cNvPr id="506" name="Google Shape;506;p48"/>
          <p:cNvSpPr txBox="1"/>
          <p:nvPr>
            <p:ph idx="6"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Segmentation</a:t>
            </a:r>
            <a:endParaRPr/>
          </a:p>
        </p:txBody>
      </p:sp>
      <p:cxnSp>
        <p:nvCxnSpPr>
          <p:cNvPr id="507" name="Google Shape;507;p48"/>
          <p:cNvCxnSpPr/>
          <p:nvPr/>
        </p:nvCxnSpPr>
        <p:spPr>
          <a:xfrm rot="10800000">
            <a:off x="3088350" y="1704025"/>
            <a:ext cx="1060800" cy="648900"/>
          </a:xfrm>
          <a:prstGeom prst="straightConnector1">
            <a:avLst/>
          </a:prstGeom>
          <a:noFill/>
          <a:ln cap="flat" cmpd="sng" w="38100">
            <a:solidFill>
              <a:schemeClr val="dk1"/>
            </a:solidFill>
            <a:prstDash val="solid"/>
            <a:round/>
            <a:headEnd len="med" w="med" type="none"/>
            <a:tailEnd len="med" w="med" type="diamond"/>
          </a:ln>
        </p:spPr>
      </p:cxnSp>
      <p:cxnSp>
        <p:nvCxnSpPr>
          <p:cNvPr id="508" name="Google Shape;508;p48"/>
          <p:cNvCxnSpPr/>
          <p:nvPr/>
        </p:nvCxnSpPr>
        <p:spPr>
          <a:xfrm flipH="1" rot="10800000">
            <a:off x="5143500" y="1703800"/>
            <a:ext cx="834000" cy="672000"/>
          </a:xfrm>
          <a:prstGeom prst="straightConnector1">
            <a:avLst/>
          </a:prstGeom>
          <a:noFill/>
          <a:ln cap="flat" cmpd="sng" w="38100">
            <a:solidFill>
              <a:schemeClr val="dk1"/>
            </a:solidFill>
            <a:prstDash val="solid"/>
            <a:round/>
            <a:headEnd len="med" w="med" type="none"/>
            <a:tailEnd len="med" w="med" type="diamond"/>
          </a:ln>
        </p:spPr>
      </p:cxnSp>
      <p:cxnSp>
        <p:nvCxnSpPr>
          <p:cNvPr id="509" name="Google Shape;509;p48"/>
          <p:cNvCxnSpPr/>
          <p:nvPr/>
        </p:nvCxnSpPr>
        <p:spPr>
          <a:xfrm flipH="1">
            <a:off x="3220700" y="2669725"/>
            <a:ext cx="918600" cy="526500"/>
          </a:xfrm>
          <a:prstGeom prst="straightConnector1">
            <a:avLst/>
          </a:prstGeom>
          <a:noFill/>
          <a:ln cap="flat" cmpd="sng" w="38100">
            <a:solidFill>
              <a:schemeClr val="dk1"/>
            </a:solidFill>
            <a:prstDash val="solid"/>
            <a:round/>
            <a:headEnd len="med" w="med" type="none"/>
            <a:tailEnd len="med" w="med" type="diamond"/>
          </a:ln>
        </p:spPr>
      </p:cxnSp>
      <p:sp>
        <p:nvSpPr>
          <p:cNvPr id="510" name="Google Shape;510;p48"/>
          <p:cNvSpPr txBox="1"/>
          <p:nvPr>
            <p:ph idx="2" type="title"/>
          </p:nvPr>
        </p:nvSpPr>
        <p:spPr>
          <a:xfrm>
            <a:off x="5981721" y="1374730"/>
            <a:ext cx="1688400" cy="34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Behavioral</a:t>
            </a:r>
            <a:endParaRPr sz="2000"/>
          </a:p>
        </p:txBody>
      </p:sp>
      <p:cxnSp>
        <p:nvCxnSpPr>
          <p:cNvPr id="511" name="Google Shape;511;p48"/>
          <p:cNvCxnSpPr/>
          <p:nvPr/>
        </p:nvCxnSpPr>
        <p:spPr>
          <a:xfrm>
            <a:off x="5131250" y="2657475"/>
            <a:ext cx="888600" cy="560100"/>
          </a:xfrm>
          <a:prstGeom prst="straightConnector1">
            <a:avLst/>
          </a:prstGeom>
          <a:noFill/>
          <a:ln cap="flat" cmpd="sng" w="38100">
            <a:solidFill>
              <a:schemeClr val="dk1"/>
            </a:solidFill>
            <a:prstDash val="solid"/>
            <a:round/>
            <a:headEnd len="med" w="med" type="none"/>
            <a:tailEnd len="med" w="med" type="diamond"/>
          </a:ln>
        </p:spPr>
      </p:cxnSp>
      <p:sp>
        <p:nvSpPr>
          <p:cNvPr id="512" name="Google Shape;512;p48"/>
          <p:cNvSpPr txBox="1"/>
          <p:nvPr>
            <p:ph idx="2" type="title"/>
          </p:nvPr>
        </p:nvSpPr>
        <p:spPr>
          <a:xfrm>
            <a:off x="1559696" y="1398017"/>
            <a:ext cx="1688400" cy="34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Demographic</a:t>
            </a:r>
            <a:endParaRPr sz="2000"/>
          </a:p>
        </p:txBody>
      </p:sp>
      <p:sp>
        <p:nvSpPr>
          <p:cNvPr id="513" name="Google Shape;513;p48"/>
          <p:cNvSpPr txBox="1"/>
          <p:nvPr/>
        </p:nvSpPr>
        <p:spPr>
          <a:xfrm>
            <a:off x="1559700" y="1693400"/>
            <a:ext cx="21414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Darker Grotesque"/>
                <a:ea typeface="Darker Grotesque"/>
                <a:cs typeface="Darker Grotesque"/>
                <a:sym typeface="Darker Grotesque"/>
              </a:rPr>
              <a:t>Age</a:t>
            </a:r>
            <a:r>
              <a:rPr lang="en" sz="1600">
                <a:solidFill>
                  <a:schemeClr val="dk1"/>
                </a:solidFill>
                <a:latin typeface="Darker Grotesque"/>
                <a:ea typeface="Darker Grotesque"/>
                <a:cs typeface="Darker Grotesque"/>
                <a:sym typeface="Darker Grotesque"/>
              </a:rPr>
              <a:t>: 16-40</a:t>
            </a:r>
            <a:endParaRPr sz="1600">
              <a:solidFill>
                <a:schemeClr val="dk1"/>
              </a:solidFill>
              <a:latin typeface="Darker Grotesque"/>
              <a:ea typeface="Darker Grotesque"/>
              <a:cs typeface="Darker Grotesque"/>
              <a:sym typeface="Darker Grotesque"/>
            </a:endParaRPr>
          </a:p>
          <a:p>
            <a:pPr indent="0" lvl="0" marL="0" rtl="0" algn="l">
              <a:spcBef>
                <a:spcPts val="0"/>
              </a:spcBef>
              <a:spcAft>
                <a:spcPts val="0"/>
              </a:spcAft>
              <a:buNone/>
            </a:pPr>
            <a:r>
              <a:rPr b="1" lang="en" sz="1600">
                <a:solidFill>
                  <a:schemeClr val="dk1"/>
                </a:solidFill>
                <a:latin typeface="Darker Grotesque"/>
                <a:ea typeface="Darker Grotesque"/>
                <a:cs typeface="Darker Grotesque"/>
                <a:sym typeface="Darker Grotesque"/>
              </a:rPr>
              <a:t>Gender</a:t>
            </a:r>
            <a:r>
              <a:rPr lang="en" sz="1600">
                <a:solidFill>
                  <a:schemeClr val="dk1"/>
                </a:solidFill>
                <a:latin typeface="Darker Grotesque"/>
                <a:ea typeface="Darker Grotesque"/>
                <a:cs typeface="Darker Grotesque"/>
                <a:sym typeface="Darker Grotesque"/>
              </a:rPr>
              <a:t>: All</a:t>
            </a:r>
            <a:endParaRPr sz="1600">
              <a:solidFill>
                <a:schemeClr val="dk1"/>
              </a:solidFill>
              <a:latin typeface="Darker Grotesque"/>
              <a:ea typeface="Darker Grotesque"/>
              <a:cs typeface="Darker Grotesque"/>
              <a:sym typeface="Darker Grotesque"/>
            </a:endParaRPr>
          </a:p>
          <a:p>
            <a:pPr indent="0" lvl="0" marL="0" rtl="0" algn="l">
              <a:spcBef>
                <a:spcPts val="0"/>
              </a:spcBef>
              <a:spcAft>
                <a:spcPts val="0"/>
              </a:spcAft>
              <a:buClr>
                <a:schemeClr val="accent1"/>
              </a:buClr>
              <a:buSzPts val="1100"/>
              <a:buFont typeface="Arial"/>
              <a:buNone/>
            </a:pPr>
            <a:r>
              <a:rPr b="1" lang="en" sz="1600">
                <a:solidFill>
                  <a:schemeClr val="dk1"/>
                </a:solidFill>
                <a:latin typeface="Darker Grotesque"/>
                <a:ea typeface="Darker Grotesque"/>
                <a:cs typeface="Darker Grotesque"/>
                <a:sym typeface="Darker Grotesque"/>
              </a:rPr>
              <a:t>Occupation</a:t>
            </a:r>
            <a:r>
              <a:rPr lang="en" sz="1600">
                <a:solidFill>
                  <a:schemeClr val="dk1"/>
                </a:solidFill>
                <a:latin typeface="Darker Grotesque"/>
                <a:ea typeface="Darker Grotesque"/>
                <a:cs typeface="Darker Grotesque"/>
                <a:sym typeface="Darker Grotesque"/>
              </a:rPr>
              <a:t>: requires athletic performance</a:t>
            </a:r>
            <a:endParaRPr sz="1600">
              <a:solidFill>
                <a:schemeClr val="dk1"/>
              </a:solidFill>
              <a:latin typeface="Darker Grotesque"/>
              <a:ea typeface="Darker Grotesque"/>
              <a:cs typeface="Darker Grotesque"/>
              <a:sym typeface="Darker Grotesque"/>
            </a:endParaRPr>
          </a:p>
        </p:txBody>
      </p:sp>
      <p:sp>
        <p:nvSpPr>
          <p:cNvPr id="514" name="Google Shape;514;p48"/>
          <p:cNvSpPr txBox="1"/>
          <p:nvPr/>
        </p:nvSpPr>
        <p:spPr>
          <a:xfrm>
            <a:off x="1559700" y="3488975"/>
            <a:ext cx="26100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Darker Grotesque"/>
                <a:ea typeface="Darker Grotesque"/>
                <a:cs typeface="Darker Grotesque"/>
                <a:sym typeface="Darker Grotesque"/>
              </a:rPr>
              <a:t>Values</a:t>
            </a:r>
            <a:r>
              <a:rPr lang="en" sz="1600">
                <a:solidFill>
                  <a:schemeClr val="dk1"/>
                </a:solidFill>
                <a:latin typeface="Darker Grotesque"/>
                <a:ea typeface="Darker Grotesque"/>
                <a:cs typeface="Darker Grotesque"/>
                <a:sym typeface="Darker Grotesque"/>
              </a:rPr>
              <a:t>: </a:t>
            </a:r>
            <a:r>
              <a:rPr lang="en" sz="1600">
                <a:solidFill>
                  <a:schemeClr val="dk1"/>
                </a:solidFill>
                <a:latin typeface="Darker Grotesque"/>
                <a:ea typeface="Darker Grotesque"/>
                <a:cs typeface="Darker Grotesque"/>
                <a:sym typeface="Darker Grotesque"/>
              </a:rPr>
              <a:t>health</a:t>
            </a:r>
            <a:r>
              <a:rPr lang="en" sz="1600">
                <a:solidFill>
                  <a:schemeClr val="dk1"/>
                </a:solidFill>
                <a:latin typeface="Darker Grotesque"/>
                <a:ea typeface="Darker Grotesque"/>
                <a:cs typeface="Darker Grotesque"/>
                <a:sym typeface="Darker Grotesque"/>
              </a:rPr>
              <a:t>, athletic performance </a:t>
            </a:r>
            <a:endParaRPr sz="1600">
              <a:solidFill>
                <a:schemeClr val="dk1"/>
              </a:solidFill>
              <a:latin typeface="Darker Grotesque"/>
              <a:ea typeface="Darker Grotesque"/>
              <a:cs typeface="Darker Grotesque"/>
              <a:sym typeface="Darker Grotesque"/>
            </a:endParaRPr>
          </a:p>
          <a:p>
            <a:pPr indent="0" lvl="0" marL="0" rtl="0" algn="l">
              <a:spcBef>
                <a:spcPts val="0"/>
              </a:spcBef>
              <a:spcAft>
                <a:spcPts val="0"/>
              </a:spcAft>
              <a:buNone/>
            </a:pPr>
            <a:r>
              <a:rPr b="1" lang="en" sz="1600">
                <a:solidFill>
                  <a:schemeClr val="dk1"/>
                </a:solidFill>
                <a:latin typeface="Darker Grotesque"/>
                <a:ea typeface="Darker Grotesque"/>
                <a:cs typeface="Darker Grotesque"/>
                <a:sym typeface="Darker Grotesque"/>
              </a:rPr>
              <a:t>Lifestyle</a:t>
            </a:r>
            <a:r>
              <a:rPr lang="en" sz="1600">
                <a:solidFill>
                  <a:schemeClr val="dk1"/>
                </a:solidFill>
                <a:latin typeface="Darker Grotesque"/>
                <a:ea typeface="Darker Grotesque"/>
                <a:cs typeface="Darker Grotesque"/>
                <a:sym typeface="Darker Grotesque"/>
              </a:rPr>
              <a:t>: active</a:t>
            </a:r>
            <a:endParaRPr sz="1600">
              <a:solidFill>
                <a:schemeClr val="dk1"/>
              </a:solidFill>
              <a:latin typeface="Darker Grotesque"/>
              <a:ea typeface="Darker Grotesque"/>
              <a:cs typeface="Darker Grotesque"/>
              <a:sym typeface="Darker Grotesque"/>
            </a:endParaRPr>
          </a:p>
          <a:p>
            <a:pPr indent="0" lvl="0" marL="0" rtl="0" algn="l">
              <a:spcBef>
                <a:spcPts val="0"/>
              </a:spcBef>
              <a:spcAft>
                <a:spcPts val="0"/>
              </a:spcAft>
              <a:buNone/>
            </a:pPr>
            <a:r>
              <a:rPr b="1" lang="en" sz="1600">
                <a:solidFill>
                  <a:schemeClr val="dk1"/>
                </a:solidFill>
                <a:latin typeface="Darker Grotesque"/>
                <a:ea typeface="Darker Grotesque"/>
                <a:cs typeface="Darker Grotesque"/>
                <a:sym typeface="Darker Grotesque"/>
              </a:rPr>
              <a:t>Psychological</a:t>
            </a:r>
            <a:r>
              <a:rPr lang="en" sz="1600">
                <a:solidFill>
                  <a:schemeClr val="dk1"/>
                </a:solidFill>
                <a:latin typeface="Darker Grotesque"/>
                <a:ea typeface="Darker Grotesque"/>
                <a:cs typeface="Darker Grotesque"/>
                <a:sym typeface="Darker Grotesque"/>
              </a:rPr>
              <a:t>: self-driven, goal-oriented</a:t>
            </a:r>
            <a:endParaRPr sz="1600">
              <a:solidFill>
                <a:schemeClr val="dk1"/>
              </a:solidFill>
              <a:latin typeface="Darker Grotesque"/>
              <a:ea typeface="Darker Grotesque"/>
              <a:cs typeface="Darker Grotesque"/>
              <a:sym typeface="Darker Grotesque"/>
            </a:endParaRPr>
          </a:p>
        </p:txBody>
      </p:sp>
      <p:sp>
        <p:nvSpPr>
          <p:cNvPr id="515" name="Google Shape;515;p48"/>
          <p:cNvSpPr txBox="1"/>
          <p:nvPr/>
        </p:nvSpPr>
        <p:spPr>
          <a:xfrm>
            <a:off x="5977525" y="3488975"/>
            <a:ext cx="2705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arker Grotesque"/>
                <a:ea typeface="Darker Grotesque"/>
                <a:cs typeface="Darker Grotesque"/>
                <a:sym typeface="Darker Grotesque"/>
              </a:rPr>
              <a:t>Global, based in the U.S.</a:t>
            </a:r>
            <a:endParaRPr sz="1600">
              <a:solidFill>
                <a:schemeClr val="dk1"/>
              </a:solidFill>
              <a:latin typeface="Darker Grotesque"/>
              <a:ea typeface="Darker Grotesque"/>
              <a:cs typeface="Darker Grotesque"/>
              <a:sym typeface="Darker Grotesque"/>
            </a:endParaRPr>
          </a:p>
        </p:txBody>
      </p:sp>
      <p:sp>
        <p:nvSpPr>
          <p:cNvPr id="516" name="Google Shape;516;p48"/>
          <p:cNvSpPr txBox="1"/>
          <p:nvPr/>
        </p:nvSpPr>
        <p:spPr>
          <a:xfrm>
            <a:off x="5981725" y="1642488"/>
            <a:ext cx="28977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Darker Grotesque"/>
                <a:ea typeface="Darker Grotesque"/>
                <a:cs typeface="Darker Grotesque"/>
                <a:sym typeface="Darker Grotesque"/>
              </a:rPr>
              <a:t>Benefits</a:t>
            </a:r>
            <a:r>
              <a:rPr lang="en" sz="1600">
                <a:solidFill>
                  <a:schemeClr val="dk1"/>
                </a:solidFill>
                <a:latin typeface="Darker Grotesque"/>
                <a:ea typeface="Darker Grotesque"/>
                <a:cs typeface="Darker Grotesque"/>
                <a:sym typeface="Darker Grotesque"/>
              </a:rPr>
              <a:t>: injury prevention, performance analysis</a:t>
            </a:r>
            <a:endParaRPr sz="1600">
              <a:solidFill>
                <a:schemeClr val="dk1"/>
              </a:solidFill>
              <a:latin typeface="Darker Grotesque"/>
              <a:ea typeface="Darker Grotesque"/>
              <a:cs typeface="Darker Grotesque"/>
              <a:sym typeface="Darker Grotesque"/>
            </a:endParaRPr>
          </a:p>
          <a:p>
            <a:pPr indent="0" lvl="0" marL="0" rtl="0" algn="l">
              <a:spcBef>
                <a:spcPts val="0"/>
              </a:spcBef>
              <a:spcAft>
                <a:spcPts val="0"/>
              </a:spcAft>
              <a:buNone/>
            </a:pPr>
            <a:r>
              <a:rPr b="1" lang="en" sz="1600">
                <a:solidFill>
                  <a:schemeClr val="dk1"/>
                </a:solidFill>
                <a:latin typeface="Darker Grotesque"/>
                <a:ea typeface="Darker Grotesque"/>
                <a:cs typeface="Darker Grotesque"/>
                <a:sym typeface="Darker Grotesque"/>
              </a:rPr>
              <a:t>Usage</a:t>
            </a:r>
            <a:r>
              <a:rPr lang="en" sz="1600">
                <a:solidFill>
                  <a:schemeClr val="dk1"/>
                </a:solidFill>
                <a:latin typeface="Darker Grotesque"/>
                <a:ea typeface="Darker Grotesque"/>
                <a:cs typeface="Darker Grotesque"/>
                <a:sym typeface="Darker Grotesque"/>
              </a:rPr>
              <a:t> </a:t>
            </a:r>
            <a:r>
              <a:rPr b="1" lang="en" sz="1600">
                <a:solidFill>
                  <a:schemeClr val="dk1"/>
                </a:solidFill>
                <a:latin typeface="Darker Grotesque"/>
                <a:ea typeface="Darker Grotesque"/>
                <a:cs typeface="Darker Grotesque"/>
                <a:sym typeface="Darker Grotesque"/>
              </a:rPr>
              <a:t>Rate</a:t>
            </a:r>
            <a:r>
              <a:rPr lang="en" sz="1600">
                <a:solidFill>
                  <a:schemeClr val="dk1"/>
                </a:solidFill>
                <a:latin typeface="Darker Grotesque"/>
                <a:ea typeface="Darker Grotesque"/>
                <a:cs typeface="Darker Grotesque"/>
                <a:sym typeface="Darker Grotesque"/>
              </a:rPr>
              <a:t>: daily</a:t>
            </a:r>
            <a:endParaRPr sz="1600">
              <a:solidFill>
                <a:schemeClr val="dk1"/>
              </a:solidFill>
              <a:latin typeface="Darker Grotesque"/>
              <a:ea typeface="Darker Grotesque"/>
              <a:cs typeface="Darker Grotesque"/>
              <a:sym typeface="Darker Grotesque"/>
            </a:endParaRPr>
          </a:p>
          <a:p>
            <a:pPr indent="0" lvl="0" marL="0" rtl="0" algn="l">
              <a:spcBef>
                <a:spcPts val="0"/>
              </a:spcBef>
              <a:spcAft>
                <a:spcPts val="0"/>
              </a:spcAft>
              <a:buNone/>
            </a:pPr>
            <a:r>
              <a:rPr b="1" lang="en" sz="1600">
                <a:solidFill>
                  <a:schemeClr val="dk1"/>
                </a:solidFill>
                <a:latin typeface="Darker Grotesque"/>
                <a:ea typeface="Darker Grotesque"/>
                <a:cs typeface="Darker Grotesque"/>
                <a:sym typeface="Darker Grotesque"/>
              </a:rPr>
              <a:t>Brand Loyalty</a:t>
            </a:r>
            <a:r>
              <a:rPr lang="en" sz="1600">
                <a:solidFill>
                  <a:schemeClr val="dk1"/>
                </a:solidFill>
                <a:latin typeface="Darker Grotesque"/>
                <a:ea typeface="Darker Grotesque"/>
                <a:cs typeface="Darker Grotesque"/>
                <a:sym typeface="Darker Grotesque"/>
              </a:rPr>
              <a:t>: better VALUE</a:t>
            </a:r>
            <a:endParaRPr sz="1600">
              <a:solidFill>
                <a:schemeClr val="dk1"/>
              </a:solidFill>
              <a:latin typeface="Darker Grotesque"/>
              <a:ea typeface="Darker Grotesque"/>
              <a:cs typeface="Darker Grotesque"/>
              <a:sym typeface="Darker Grotesque"/>
            </a:endParaRPr>
          </a:p>
        </p:txBody>
      </p:sp>
      <p:pic>
        <p:nvPicPr>
          <p:cNvPr id="517" name="Google Shape;517;p48"/>
          <p:cNvPicPr preferRelativeResize="0"/>
          <p:nvPr/>
        </p:nvPicPr>
        <p:blipFill rotWithShape="1">
          <a:blip r:embed="rId3">
            <a:alphaModFix/>
          </a:blip>
          <a:srcRect b="6820" l="17466" r="17459" t="0"/>
          <a:stretch/>
        </p:blipFill>
        <p:spPr>
          <a:xfrm>
            <a:off x="7082800" y="3843762"/>
            <a:ext cx="1251000" cy="1211700"/>
          </a:xfrm>
          <a:prstGeom prst="ellipse">
            <a:avLst/>
          </a:prstGeom>
          <a:noFill/>
          <a:ln>
            <a:noFill/>
          </a:ln>
          <a:effectLst>
            <a:outerShdw blurRad="57150" rotWithShape="0" algn="bl" dir="5400000" dist="19050">
              <a:srgbClr val="000000">
                <a:alpha val="50000"/>
              </a:srgbClr>
            </a:outerShdw>
          </a:effectLst>
        </p:spPr>
      </p:pic>
      <p:pic>
        <p:nvPicPr>
          <p:cNvPr id="518" name="Google Shape;518;p48"/>
          <p:cNvPicPr preferRelativeResize="0"/>
          <p:nvPr/>
        </p:nvPicPr>
        <p:blipFill rotWithShape="1">
          <a:blip r:embed="rId4">
            <a:alphaModFix/>
          </a:blip>
          <a:srcRect b="0" l="5760" r="25421" t="0"/>
          <a:stretch/>
        </p:blipFill>
        <p:spPr>
          <a:xfrm>
            <a:off x="7353350" y="395350"/>
            <a:ext cx="1251000" cy="1255500"/>
          </a:xfrm>
          <a:prstGeom prst="ellipse">
            <a:avLst/>
          </a:prstGeom>
          <a:noFill/>
          <a:ln>
            <a:noFill/>
          </a:ln>
          <a:effectLst>
            <a:outerShdw blurRad="57150" rotWithShape="0" algn="bl" dir="5400000" dist="19050">
              <a:srgbClr val="000000">
                <a:alpha val="50000"/>
              </a:srgbClr>
            </a:outerShdw>
          </a:effectLst>
        </p:spPr>
      </p:pic>
      <p:pic>
        <p:nvPicPr>
          <p:cNvPr id="519" name="Google Shape;519;p48"/>
          <p:cNvPicPr preferRelativeResize="0"/>
          <p:nvPr/>
        </p:nvPicPr>
        <p:blipFill>
          <a:blip r:embed="rId5">
            <a:alphaModFix/>
          </a:blip>
          <a:stretch>
            <a:fillRect/>
          </a:stretch>
        </p:blipFill>
        <p:spPr>
          <a:xfrm>
            <a:off x="3849613" y="2352671"/>
            <a:ext cx="1574735" cy="1169700"/>
          </a:xfrm>
          <a:prstGeom prst="rect">
            <a:avLst/>
          </a:prstGeom>
          <a:noFill/>
          <a:ln>
            <a:noFill/>
          </a:ln>
        </p:spPr>
      </p:pic>
      <p:pic>
        <p:nvPicPr>
          <p:cNvPr id="520" name="Google Shape;520;p48"/>
          <p:cNvPicPr preferRelativeResize="0"/>
          <p:nvPr/>
        </p:nvPicPr>
        <p:blipFill rotWithShape="1">
          <a:blip r:embed="rId6">
            <a:alphaModFix/>
          </a:blip>
          <a:srcRect b="33940" l="11036" r="7390" t="7522"/>
          <a:stretch/>
        </p:blipFill>
        <p:spPr>
          <a:xfrm>
            <a:off x="307975" y="1461925"/>
            <a:ext cx="1139400" cy="1133100"/>
          </a:xfrm>
          <a:prstGeom prst="ellipse">
            <a:avLst/>
          </a:prstGeom>
          <a:noFill/>
          <a:ln>
            <a:noFill/>
          </a:ln>
        </p:spPr>
      </p:pic>
      <p:pic>
        <p:nvPicPr>
          <p:cNvPr id="521" name="Google Shape;521;p48"/>
          <p:cNvPicPr preferRelativeResize="0"/>
          <p:nvPr/>
        </p:nvPicPr>
        <p:blipFill rotWithShape="1">
          <a:blip r:embed="rId7">
            <a:alphaModFix/>
          </a:blip>
          <a:srcRect b="36468" l="12423" r="5136" t="11447"/>
          <a:stretch/>
        </p:blipFill>
        <p:spPr>
          <a:xfrm>
            <a:off x="362450" y="3425750"/>
            <a:ext cx="1139400" cy="1107600"/>
          </a:xfrm>
          <a:prstGeom prst="ellipse">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49"/>
          <p:cNvSpPr txBox="1"/>
          <p:nvPr>
            <p:ph type="title"/>
          </p:nvPr>
        </p:nvSpPr>
        <p:spPr>
          <a:xfrm>
            <a:off x="720000" y="1084200"/>
            <a:ext cx="2490000" cy="527700"/>
          </a:xfrm>
          <a:prstGeom prst="rect">
            <a:avLst/>
          </a:prstGeom>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Military</a:t>
            </a:r>
            <a:endParaRPr/>
          </a:p>
        </p:txBody>
      </p:sp>
      <p:sp>
        <p:nvSpPr>
          <p:cNvPr id="527" name="Google Shape;527;p49"/>
          <p:cNvSpPr txBox="1"/>
          <p:nvPr>
            <p:ph idx="1" type="subTitle"/>
          </p:nvPr>
        </p:nvSpPr>
        <p:spPr>
          <a:xfrm>
            <a:off x="720000" y="2096700"/>
            <a:ext cx="2490000" cy="3123000"/>
          </a:xfrm>
          <a:prstGeom prst="rect">
            <a:avLst/>
          </a:prstGeom>
        </p:spPr>
        <p:txBody>
          <a:bodyPr anchorCtr="0" anchor="ctr" bIns="91425" lIns="91425" spcFirstLastPara="1" rIns="91425" wrap="square" tIns="91425">
            <a:noAutofit/>
          </a:bodyPr>
          <a:lstStyle/>
          <a:p>
            <a:pPr indent="-412750" lvl="0" marL="457200" rtl="0" algn="l">
              <a:spcBef>
                <a:spcPts val="0"/>
              </a:spcBef>
              <a:spcAft>
                <a:spcPts val="0"/>
              </a:spcAft>
              <a:buSzPts val="2900"/>
              <a:buChar char="✓"/>
            </a:pPr>
            <a:r>
              <a:rPr lang="en" sz="2900"/>
              <a:t>Measurable </a:t>
            </a:r>
            <a:endParaRPr sz="2900"/>
          </a:p>
          <a:p>
            <a:pPr indent="-412750" lvl="0" marL="457200" rtl="0" algn="l">
              <a:spcBef>
                <a:spcPts val="0"/>
              </a:spcBef>
              <a:spcAft>
                <a:spcPts val="0"/>
              </a:spcAft>
              <a:buSzPts val="2900"/>
              <a:buChar char="✗"/>
            </a:pPr>
            <a:r>
              <a:rPr lang="en" sz="2900"/>
              <a:t>Reachable</a:t>
            </a:r>
            <a:endParaRPr sz="2900"/>
          </a:p>
          <a:p>
            <a:pPr indent="-412750" lvl="0" marL="457200" rtl="0" algn="l">
              <a:spcBef>
                <a:spcPts val="0"/>
              </a:spcBef>
              <a:spcAft>
                <a:spcPts val="0"/>
              </a:spcAft>
              <a:buSzPts val="2900"/>
              <a:buChar char="✓"/>
            </a:pPr>
            <a:r>
              <a:rPr lang="en" sz="2900"/>
              <a:t>Sizable</a:t>
            </a:r>
            <a:endParaRPr sz="2900"/>
          </a:p>
          <a:p>
            <a:pPr indent="-412750" lvl="0" marL="457200" rtl="0" algn="l">
              <a:spcBef>
                <a:spcPts val="0"/>
              </a:spcBef>
              <a:spcAft>
                <a:spcPts val="0"/>
              </a:spcAft>
              <a:buSzPts val="2900"/>
              <a:buChar char="✗"/>
            </a:pPr>
            <a:r>
              <a:rPr lang="en" sz="2900"/>
              <a:t>Coherent</a:t>
            </a:r>
            <a:endParaRPr sz="2900"/>
          </a:p>
          <a:p>
            <a:pPr indent="-412750" lvl="0" marL="457200" rtl="0" algn="l">
              <a:spcBef>
                <a:spcPts val="0"/>
              </a:spcBef>
              <a:spcAft>
                <a:spcPts val="0"/>
              </a:spcAft>
              <a:buSzPts val="2900"/>
              <a:buChar char="✗"/>
            </a:pPr>
            <a:r>
              <a:rPr lang="en" sz="2900"/>
              <a:t>Manageable</a:t>
            </a:r>
            <a:endParaRPr sz="2900">
              <a:solidFill>
                <a:srgbClr val="2C2C2C"/>
              </a:solidFill>
            </a:endParaRPr>
          </a:p>
        </p:txBody>
      </p:sp>
      <p:sp>
        <p:nvSpPr>
          <p:cNvPr id="528" name="Google Shape;528;p49"/>
          <p:cNvSpPr txBox="1"/>
          <p:nvPr>
            <p:ph idx="2" type="title"/>
          </p:nvPr>
        </p:nvSpPr>
        <p:spPr>
          <a:xfrm>
            <a:off x="3327000" y="1084200"/>
            <a:ext cx="2490000" cy="527700"/>
          </a:xfrm>
          <a:prstGeom prst="rect">
            <a:avLst/>
          </a:prstGeom>
          <a:ln cap="flat" cmpd="sng" w="285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Medical</a:t>
            </a:r>
            <a:endParaRPr/>
          </a:p>
        </p:txBody>
      </p:sp>
      <p:sp>
        <p:nvSpPr>
          <p:cNvPr id="529" name="Google Shape;529;p49"/>
          <p:cNvSpPr txBox="1"/>
          <p:nvPr>
            <p:ph idx="3" type="subTitle"/>
          </p:nvPr>
        </p:nvSpPr>
        <p:spPr>
          <a:xfrm>
            <a:off x="3326925" y="2289000"/>
            <a:ext cx="2490000" cy="3123000"/>
          </a:xfrm>
          <a:prstGeom prst="rect">
            <a:avLst/>
          </a:prstGeom>
        </p:spPr>
        <p:txBody>
          <a:bodyPr anchorCtr="0" anchor="ctr" bIns="91425" lIns="91425" spcFirstLastPara="1" rIns="91425" wrap="square" tIns="91425">
            <a:noAutofit/>
          </a:bodyPr>
          <a:lstStyle/>
          <a:p>
            <a:pPr indent="-412750" lvl="0" marL="457200" rtl="0" algn="l">
              <a:spcBef>
                <a:spcPts val="0"/>
              </a:spcBef>
              <a:spcAft>
                <a:spcPts val="0"/>
              </a:spcAft>
              <a:buSzPts val="2900"/>
              <a:buChar char="✓"/>
            </a:pPr>
            <a:r>
              <a:rPr lang="en" sz="2900"/>
              <a:t>Measurable </a:t>
            </a:r>
            <a:endParaRPr sz="2900"/>
          </a:p>
          <a:p>
            <a:pPr indent="-412750" lvl="0" marL="457200" rtl="0" algn="l">
              <a:spcBef>
                <a:spcPts val="0"/>
              </a:spcBef>
              <a:spcAft>
                <a:spcPts val="0"/>
              </a:spcAft>
              <a:buSzPts val="2900"/>
              <a:buChar char="✓"/>
            </a:pPr>
            <a:r>
              <a:rPr lang="en" sz="2900"/>
              <a:t>Reachable</a:t>
            </a:r>
            <a:endParaRPr sz="2900"/>
          </a:p>
          <a:p>
            <a:pPr indent="-412750" lvl="0" marL="457200" rtl="0" algn="l">
              <a:spcBef>
                <a:spcPts val="0"/>
              </a:spcBef>
              <a:spcAft>
                <a:spcPts val="0"/>
              </a:spcAft>
              <a:buSzPts val="2900"/>
              <a:buChar char="✓"/>
            </a:pPr>
            <a:r>
              <a:rPr lang="en" sz="2900"/>
              <a:t>Sizable</a:t>
            </a:r>
            <a:endParaRPr sz="2900"/>
          </a:p>
          <a:p>
            <a:pPr indent="-412750" lvl="0" marL="457200" rtl="0" algn="l">
              <a:spcBef>
                <a:spcPts val="0"/>
              </a:spcBef>
              <a:spcAft>
                <a:spcPts val="0"/>
              </a:spcAft>
              <a:buSzPts val="2900"/>
              <a:buChar char="✓"/>
            </a:pPr>
            <a:r>
              <a:rPr lang="en" sz="2900"/>
              <a:t>Coherent</a:t>
            </a:r>
            <a:endParaRPr sz="2900"/>
          </a:p>
          <a:p>
            <a:pPr indent="-412750" lvl="0" marL="457200" rtl="0" algn="l">
              <a:spcBef>
                <a:spcPts val="0"/>
              </a:spcBef>
              <a:spcAft>
                <a:spcPts val="0"/>
              </a:spcAft>
              <a:buSzPts val="2900"/>
              <a:buChar char="✗"/>
            </a:pPr>
            <a:r>
              <a:rPr lang="en" sz="2900"/>
              <a:t>Manageable</a:t>
            </a:r>
            <a:endParaRPr sz="2900"/>
          </a:p>
          <a:p>
            <a:pPr indent="0" lvl="0" marL="0" rtl="0" algn="ctr">
              <a:spcBef>
                <a:spcPts val="0"/>
              </a:spcBef>
              <a:spcAft>
                <a:spcPts val="0"/>
              </a:spcAft>
              <a:buNone/>
            </a:pPr>
            <a:r>
              <a:t/>
            </a:r>
            <a:endParaRPr sz="2600"/>
          </a:p>
        </p:txBody>
      </p:sp>
      <p:sp>
        <p:nvSpPr>
          <p:cNvPr id="530" name="Google Shape;530;p49"/>
          <p:cNvSpPr txBox="1"/>
          <p:nvPr>
            <p:ph idx="4" type="title"/>
          </p:nvPr>
        </p:nvSpPr>
        <p:spPr>
          <a:xfrm>
            <a:off x="5934000" y="1084200"/>
            <a:ext cx="2490000" cy="527700"/>
          </a:xfrm>
          <a:prstGeom prst="rect">
            <a:avLst/>
          </a:prstGeom>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Sports</a:t>
            </a:r>
            <a:endParaRPr/>
          </a:p>
        </p:txBody>
      </p:sp>
      <p:sp>
        <p:nvSpPr>
          <p:cNvPr id="531" name="Google Shape;531;p49"/>
          <p:cNvSpPr txBox="1"/>
          <p:nvPr>
            <p:ph idx="5" type="subTitle"/>
          </p:nvPr>
        </p:nvSpPr>
        <p:spPr>
          <a:xfrm>
            <a:off x="5933850" y="2478750"/>
            <a:ext cx="2490000" cy="2743500"/>
          </a:xfrm>
          <a:prstGeom prst="rect">
            <a:avLst/>
          </a:prstGeom>
        </p:spPr>
        <p:txBody>
          <a:bodyPr anchorCtr="0" anchor="ctr" bIns="91425" lIns="91425" spcFirstLastPara="1" rIns="91425" wrap="square" tIns="91425">
            <a:noAutofit/>
          </a:bodyPr>
          <a:lstStyle/>
          <a:p>
            <a:pPr indent="-412750" lvl="0" marL="457200" rtl="0" algn="l">
              <a:spcBef>
                <a:spcPts val="0"/>
              </a:spcBef>
              <a:spcAft>
                <a:spcPts val="0"/>
              </a:spcAft>
              <a:buSzPts val="2900"/>
              <a:buChar char="✓"/>
            </a:pPr>
            <a:r>
              <a:rPr lang="en" sz="2900"/>
              <a:t>Measurable </a:t>
            </a:r>
            <a:endParaRPr sz="2900"/>
          </a:p>
          <a:p>
            <a:pPr indent="-412750" lvl="0" marL="457200" rtl="0" algn="l">
              <a:spcBef>
                <a:spcPts val="0"/>
              </a:spcBef>
              <a:spcAft>
                <a:spcPts val="0"/>
              </a:spcAft>
              <a:buSzPts val="2900"/>
              <a:buChar char="✓"/>
            </a:pPr>
            <a:r>
              <a:rPr lang="en" sz="2900"/>
              <a:t>Reachable</a:t>
            </a:r>
            <a:endParaRPr sz="2900"/>
          </a:p>
          <a:p>
            <a:pPr indent="-412750" lvl="0" marL="457200" rtl="0" algn="l">
              <a:spcBef>
                <a:spcPts val="0"/>
              </a:spcBef>
              <a:spcAft>
                <a:spcPts val="0"/>
              </a:spcAft>
              <a:buSzPts val="2900"/>
              <a:buChar char="✓"/>
            </a:pPr>
            <a:r>
              <a:rPr lang="en" sz="2900"/>
              <a:t>Sizable</a:t>
            </a:r>
            <a:endParaRPr sz="2900"/>
          </a:p>
          <a:p>
            <a:pPr indent="-412750" lvl="0" marL="457200" rtl="0" algn="l">
              <a:spcBef>
                <a:spcPts val="0"/>
              </a:spcBef>
              <a:spcAft>
                <a:spcPts val="0"/>
              </a:spcAft>
              <a:buSzPts val="2900"/>
              <a:buChar char="✓"/>
            </a:pPr>
            <a:r>
              <a:rPr lang="en" sz="2900"/>
              <a:t>Coherent</a:t>
            </a:r>
            <a:endParaRPr sz="2900"/>
          </a:p>
          <a:p>
            <a:pPr indent="-412750" lvl="0" marL="457200" rtl="0" algn="l">
              <a:spcBef>
                <a:spcPts val="0"/>
              </a:spcBef>
              <a:spcAft>
                <a:spcPts val="0"/>
              </a:spcAft>
              <a:buSzPts val="2900"/>
              <a:buChar char="✓"/>
            </a:pPr>
            <a:r>
              <a:rPr lang="en" sz="2900"/>
              <a:t>Manageable</a:t>
            </a:r>
            <a:endParaRPr sz="2900"/>
          </a:p>
          <a:p>
            <a:pPr indent="0" lvl="0" marL="0" rtl="0" algn="ctr">
              <a:spcBef>
                <a:spcPts val="0"/>
              </a:spcBef>
              <a:spcAft>
                <a:spcPts val="0"/>
              </a:spcAft>
              <a:buNone/>
            </a:pPr>
            <a:r>
              <a:t/>
            </a:r>
            <a:endParaRPr sz="2600"/>
          </a:p>
        </p:txBody>
      </p:sp>
      <p:sp>
        <p:nvSpPr>
          <p:cNvPr id="532" name="Google Shape;532;p49"/>
          <p:cNvSpPr txBox="1"/>
          <p:nvPr>
            <p:ph idx="6"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 Market </a:t>
            </a:r>
            <a:r>
              <a:rPr lang="en"/>
              <a:t>Evaluation</a:t>
            </a:r>
            <a:endParaRPr/>
          </a:p>
        </p:txBody>
      </p:sp>
      <p:pic>
        <p:nvPicPr>
          <p:cNvPr id="533" name="Google Shape;533;p49"/>
          <p:cNvPicPr preferRelativeResize="0"/>
          <p:nvPr/>
        </p:nvPicPr>
        <p:blipFill rotWithShape="1">
          <a:blip r:embed="rId3">
            <a:alphaModFix/>
          </a:blip>
          <a:srcRect b="10690" l="6418" r="13549" t="0"/>
          <a:stretch/>
        </p:blipFill>
        <p:spPr>
          <a:xfrm>
            <a:off x="1295108" y="1611899"/>
            <a:ext cx="1339768" cy="971095"/>
          </a:xfrm>
          <a:prstGeom prst="rect">
            <a:avLst/>
          </a:prstGeom>
          <a:noFill/>
          <a:ln>
            <a:noFill/>
          </a:ln>
          <a:effectLst>
            <a:outerShdw blurRad="57150" rotWithShape="0" algn="bl" dir="5400000" dist="19050">
              <a:srgbClr val="000000">
                <a:alpha val="50000"/>
              </a:srgbClr>
            </a:outerShdw>
          </a:effectLst>
        </p:spPr>
      </p:pic>
      <p:pic>
        <p:nvPicPr>
          <p:cNvPr id="534" name="Google Shape;534;p49"/>
          <p:cNvPicPr preferRelativeResize="0"/>
          <p:nvPr/>
        </p:nvPicPr>
        <p:blipFill rotWithShape="1">
          <a:blip r:embed="rId4">
            <a:alphaModFix/>
          </a:blip>
          <a:srcRect b="0" l="0" r="0" t="4643"/>
          <a:stretch/>
        </p:blipFill>
        <p:spPr>
          <a:xfrm>
            <a:off x="3836745" y="1611903"/>
            <a:ext cx="1339785" cy="971097"/>
          </a:xfrm>
          <a:prstGeom prst="rect">
            <a:avLst/>
          </a:prstGeom>
          <a:noFill/>
          <a:ln>
            <a:noFill/>
          </a:ln>
          <a:effectLst>
            <a:outerShdw blurRad="57150" rotWithShape="0" algn="bl" dir="5400000" dist="19050">
              <a:srgbClr val="000000">
                <a:alpha val="50000"/>
              </a:srgbClr>
            </a:outerShdw>
          </a:effectLst>
        </p:spPr>
      </p:pic>
      <p:pic>
        <p:nvPicPr>
          <p:cNvPr id="535" name="Google Shape;535;p49"/>
          <p:cNvPicPr preferRelativeResize="0"/>
          <p:nvPr/>
        </p:nvPicPr>
        <p:blipFill rotWithShape="1">
          <a:blip r:embed="rId5">
            <a:alphaModFix/>
          </a:blip>
          <a:srcRect b="2505" l="0" r="0" t="0"/>
          <a:stretch/>
        </p:blipFill>
        <p:spPr>
          <a:xfrm>
            <a:off x="6472968" y="1611904"/>
            <a:ext cx="1303024" cy="97109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50"/>
          <p:cNvSpPr txBox="1"/>
          <p:nvPr>
            <p:ph idx="8"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Positioning</a:t>
            </a:r>
            <a:endParaRPr>
              <a:solidFill>
                <a:schemeClr val="lt1"/>
              </a:solidFill>
            </a:endParaRPr>
          </a:p>
        </p:txBody>
      </p:sp>
      <p:sp>
        <p:nvSpPr>
          <p:cNvPr id="541" name="Google Shape;541;p50"/>
          <p:cNvSpPr txBox="1"/>
          <p:nvPr/>
        </p:nvSpPr>
        <p:spPr>
          <a:xfrm>
            <a:off x="720000" y="1320300"/>
            <a:ext cx="8007600" cy="3051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B13713"/>
                </a:solidFill>
                <a:latin typeface="Anton"/>
                <a:ea typeface="Anton"/>
                <a:cs typeface="Anton"/>
                <a:sym typeface="Anton"/>
              </a:rPr>
              <a:t>STOP INJURIES BEFORE THEY HAPPEN, WITH PIEZSOLE.</a:t>
            </a:r>
            <a:endParaRPr sz="2400">
              <a:solidFill>
                <a:srgbClr val="B13713"/>
              </a:solidFill>
              <a:latin typeface="Anton"/>
              <a:ea typeface="Anton"/>
              <a:cs typeface="Anton"/>
              <a:sym typeface="Anton"/>
            </a:endParaRPr>
          </a:p>
          <a:p>
            <a:pPr indent="-381000" lvl="0" marL="457200" rtl="0" algn="l">
              <a:lnSpc>
                <a:spcPct val="115000"/>
              </a:lnSpc>
              <a:spcBef>
                <a:spcPts val="0"/>
              </a:spcBef>
              <a:spcAft>
                <a:spcPts val="0"/>
              </a:spcAft>
              <a:buClr>
                <a:srgbClr val="B13713"/>
              </a:buClr>
              <a:buSzPts val="2400"/>
              <a:buFont typeface="Darker Grotesque Medium"/>
              <a:buChar char="●"/>
            </a:pPr>
            <a:r>
              <a:rPr i="1" lang="en" sz="2400">
                <a:solidFill>
                  <a:srgbClr val="B13713"/>
                </a:solidFill>
                <a:latin typeface="Darker Grotesque Medium"/>
                <a:ea typeface="Darker Grotesque Medium"/>
                <a:cs typeface="Darker Grotesque Medium"/>
                <a:sym typeface="Darker Grotesque Medium"/>
              </a:rPr>
              <a:t>DIFFERENTIATING OURSELVES IN THE MARKETPLACE </a:t>
            </a:r>
            <a:endParaRPr i="1" sz="2400">
              <a:solidFill>
                <a:srgbClr val="B13713"/>
              </a:solidFill>
              <a:latin typeface="Darker Grotesque Medium"/>
              <a:ea typeface="Darker Grotesque Medium"/>
              <a:cs typeface="Darker Grotesque Medium"/>
              <a:sym typeface="Darker Grotesque Medium"/>
            </a:endParaRPr>
          </a:p>
          <a:p>
            <a:pPr indent="-381000" lvl="1" marL="914400" rtl="0" algn="l">
              <a:lnSpc>
                <a:spcPct val="115000"/>
              </a:lnSpc>
              <a:spcBef>
                <a:spcPts val="0"/>
              </a:spcBef>
              <a:spcAft>
                <a:spcPts val="0"/>
              </a:spcAft>
              <a:buClr>
                <a:srgbClr val="B13713"/>
              </a:buClr>
              <a:buSzPts val="2400"/>
              <a:buFont typeface="Darker Grotesque Medium"/>
              <a:buChar char="○"/>
            </a:pPr>
            <a:r>
              <a:rPr lang="en" sz="2200">
                <a:solidFill>
                  <a:srgbClr val="B13713"/>
                </a:solidFill>
                <a:latin typeface="Darker Grotesque Medium"/>
                <a:ea typeface="Darker Grotesque Medium"/>
                <a:cs typeface="Darker Grotesque Medium"/>
                <a:sym typeface="Darker Grotesque Medium"/>
              </a:rPr>
              <a:t>INJURY PREVENTION</a:t>
            </a:r>
            <a:endParaRPr sz="2200">
              <a:solidFill>
                <a:srgbClr val="B13713"/>
              </a:solidFill>
              <a:latin typeface="Darker Grotesque Medium"/>
              <a:ea typeface="Darker Grotesque Medium"/>
              <a:cs typeface="Darker Grotesque Medium"/>
              <a:sym typeface="Darker Grotesque Medium"/>
            </a:endParaRPr>
          </a:p>
          <a:p>
            <a:pPr indent="-381000" lvl="0" marL="457200" rtl="0" algn="l">
              <a:lnSpc>
                <a:spcPct val="115000"/>
              </a:lnSpc>
              <a:spcBef>
                <a:spcPts val="0"/>
              </a:spcBef>
              <a:spcAft>
                <a:spcPts val="0"/>
              </a:spcAft>
              <a:buClr>
                <a:srgbClr val="B13713"/>
              </a:buClr>
              <a:buSzPts val="2400"/>
              <a:buFont typeface="Darker Grotesque Medium"/>
              <a:buChar char="●"/>
            </a:pPr>
            <a:r>
              <a:rPr i="1" lang="en" sz="2400">
                <a:solidFill>
                  <a:srgbClr val="B13713"/>
                </a:solidFill>
                <a:latin typeface="Darker Grotesque Medium"/>
                <a:ea typeface="Darker Grotesque Medium"/>
                <a:cs typeface="Darker Grotesque Medium"/>
                <a:sym typeface="Darker Grotesque Medium"/>
              </a:rPr>
              <a:t>A COMPREHENSIVE VALUE PROPOSITION: </a:t>
            </a:r>
            <a:endParaRPr i="1" sz="2200">
              <a:solidFill>
                <a:srgbClr val="B13713"/>
              </a:solidFill>
              <a:latin typeface="Darker Grotesque Medium"/>
              <a:ea typeface="Darker Grotesque Medium"/>
              <a:cs typeface="Darker Grotesque Medium"/>
              <a:sym typeface="Darker Grotesque Medium"/>
            </a:endParaRPr>
          </a:p>
          <a:p>
            <a:pPr indent="-368300" lvl="1" marL="914400" rtl="0" algn="l">
              <a:lnSpc>
                <a:spcPct val="115000"/>
              </a:lnSpc>
              <a:spcBef>
                <a:spcPts val="0"/>
              </a:spcBef>
              <a:spcAft>
                <a:spcPts val="0"/>
              </a:spcAft>
              <a:buClr>
                <a:srgbClr val="B13713"/>
              </a:buClr>
              <a:buSzPts val="2200"/>
              <a:buFont typeface="Darker Grotesque Medium"/>
              <a:buChar char="○"/>
            </a:pPr>
            <a:r>
              <a:rPr i="1" lang="en" sz="2400">
                <a:solidFill>
                  <a:srgbClr val="B13713"/>
                </a:solidFill>
                <a:latin typeface="Darker Grotesque Medium"/>
                <a:ea typeface="Darker Grotesque Medium"/>
                <a:cs typeface="Darker Grotesque Medium"/>
                <a:sym typeface="Darker Grotesque Medium"/>
              </a:rPr>
              <a:t>LIVE ANALYTICS</a:t>
            </a:r>
            <a:endParaRPr i="1" sz="2400">
              <a:solidFill>
                <a:srgbClr val="B13713"/>
              </a:solidFill>
              <a:latin typeface="Darker Grotesque Medium"/>
              <a:ea typeface="Darker Grotesque Medium"/>
              <a:cs typeface="Darker Grotesque Medium"/>
              <a:sym typeface="Darker Grotesque Medium"/>
            </a:endParaRPr>
          </a:p>
          <a:p>
            <a:pPr indent="-381000" lvl="1" marL="914400" rtl="0" algn="l">
              <a:lnSpc>
                <a:spcPct val="115000"/>
              </a:lnSpc>
              <a:spcBef>
                <a:spcPts val="0"/>
              </a:spcBef>
              <a:spcAft>
                <a:spcPts val="0"/>
              </a:spcAft>
              <a:buClr>
                <a:srgbClr val="B13713"/>
              </a:buClr>
              <a:buSzPts val="2400"/>
              <a:buFont typeface="Darker Grotesque Medium"/>
              <a:buChar char="○"/>
            </a:pPr>
            <a:r>
              <a:rPr i="1" lang="en" sz="2400">
                <a:solidFill>
                  <a:srgbClr val="B13713"/>
                </a:solidFill>
                <a:latin typeface="Darker Grotesque Medium"/>
                <a:ea typeface="Darker Grotesque Medium"/>
                <a:cs typeface="Darker Grotesque Medium"/>
                <a:sym typeface="Darker Grotesque Medium"/>
              </a:rPr>
              <a:t>GAIN PERFORMANCE</a:t>
            </a:r>
            <a:endParaRPr i="1" sz="2400">
              <a:solidFill>
                <a:srgbClr val="B13713"/>
              </a:solidFill>
              <a:latin typeface="Darker Grotesque Medium"/>
              <a:ea typeface="Darker Grotesque Medium"/>
              <a:cs typeface="Darker Grotesque Medium"/>
              <a:sym typeface="Darker Grotesque Medium"/>
            </a:endParaRPr>
          </a:p>
          <a:p>
            <a:pPr indent="-381000" lvl="1" marL="914400" rtl="0" algn="l">
              <a:lnSpc>
                <a:spcPct val="115000"/>
              </a:lnSpc>
              <a:spcBef>
                <a:spcPts val="0"/>
              </a:spcBef>
              <a:spcAft>
                <a:spcPts val="0"/>
              </a:spcAft>
              <a:buClr>
                <a:srgbClr val="B13713"/>
              </a:buClr>
              <a:buSzPts val="2400"/>
              <a:buFont typeface="Darker Grotesque Medium"/>
              <a:buChar char="○"/>
            </a:pPr>
            <a:r>
              <a:rPr i="1" lang="en" sz="2400">
                <a:solidFill>
                  <a:srgbClr val="B13713"/>
                </a:solidFill>
                <a:latin typeface="Darker Grotesque Medium"/>
                <a:ea typeface="Darker Grotesque Medium"/>
                <a:cs typeface="Darker Grotesque Medium"/>
                <a:sym typeface="Darker Grotesque Medium"/>
              </a:rPr>
              <a:t>CONVENIENCE</a:t>
            </a:r>
            <a:endParaRPr i="1" sz="2400">
              <a:solidFill>
                <a:srgbClr val="B13713"/>
              </a:solidFill>
              <a:latin typeface="Darker Grotesque Medium"/>
              <a:ea typeface="Darker Grotesque Medium"/>
              <a:cs typeface="Darker Grotesque Medium"/>
              <a:sym typeface="Darker Grotesque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pic>
        <p:nvPicPr>
          <p:cNvPr id="546" name="Google Shape;546;p51"/>
          <p:cNvPicPr preferRelativeResize="0"/>
          <p:nvPr/>
        </p:nvPicPr>
        <p:blipFill rotWithShape="1">
          <a:blip r:embed="rId3">
            <a:alphaModFix/>
          </a:blip>
          <a:srcRect b="4852" l="0" r="0" t="0"/>
          <a:stretch/>
        </p:blipFill>
        <p:spPr>
          <a:xfrm>
            <a:off x="1350" y="0"/>
            <a:ext cx="9144000" cy="5143500"/>
          </a:xfrm>
          <a:prstGeom prst="rect">
            <a:avLst/>
          </a:prstGeom>
          <a:noFill/>
          <a:ln>
            <a:noFill/>
          </a:ln>
        </p:spPr>
      </p:pic>
      <p:sp>
        <p:nvSpPr>
          <p:cNvPr id="547" name="Google Shape;547;p51"/>
          <p:cNvSpPr txBox="1"/>
          <p:nvPr>
            <p:ph type="title"/>
          </p:nvPr>
        </p:nvSpPr>
        <p:spPr>
          <a:xfrm>
            <a:off x="1600750" y="2235200"/>
            <a:ext cx="3159900" cy="150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MIX + PLAN</a:t>
            </a:r>
            <a:endParaRPr/>
          </a:p>
        </p:txBody>
      </p:sp>
      <p:sp>
        <p:nvSpPr>
          <p:cNvPr id="548" name="Google Shape;548;p51"/>
          <p:cNvSpPr txBox="1"/>
          <p:nvPr>
            <p:ph idx="2" type="title"/>
          </p:nvPr>
        </p:nvSpPr>
        <p:spPr>
          <a:xfrm>
            <a:off x="3431192" y="1087125"/>
            <a:ext cx="11187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cxnSp>
        <p:nvCxnSpPr>
          <p:cNvPr id="549" name="Google Shape;549;p51"/>
          <p:cNvCxnSpPr/>
          <p:nvPr/>
        </p:nvCxnSpPr>
        <p:spPr>
          <a:xfrm>
            <a:off x="822950" y="3535175"/>
            <a:ext cx="1918200" cy="0"/>
          </a:xfrm>
          <a:prstGeom prst="straightConnector1">
            <a:avLst/>
          </a:prstGeom>
          <a:noFill/>
          <a:ln cap="flat" cmpd="sng" w="38100">
            <a:solidFill>
              <a:schemeClr val="dk1"/>
            </a:solidFill>
            <a:prstDash val="solid"/>
            <a:round/>
            <a:headEnd len="med" w="med" type="none"/>
            <a:tailEnd len="med" w="med" type="none"/>
          </a:ln>
        </p:spPr>
      </p:cxnSp>
      <p:sp>
        <p:nvSpPr>
          <p:cNvPr id="550" name="Google Shape;550;p51"/>
          <p:cNvSpPr txBox="1"/>
          <p:nvPr/>
        </p:nvSpPr>
        <p:spPr>
          <a:xfrm>
            <a:off x="519725" y="1794775"/>
            <a:ext cx="341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5000">
                <a:solidFill>
                  <a:schemeClr val="dk1"/>
                </a:solidFill>
                <a:latin typeface="Anton"/>
                <a:ea typeface="Anton"/>
                <a:cs typeface="Anton"/>
                <a:sym typeface="Anton"/>
              </a:rPr>
              <a:t>MARKETING</a:t>
            </a:r>
            <a:endParaRPr i="1"/>
          </a:p>
        </p:txBody>
      </p:sp>
      <p:sp>
        <p:nvSpPr>
          <p:cNvPr id="551" name="Google Shape;551;p51"/>
          <p:cNvSpPr txBox="1"/>
          <p:nvPr/>
        </p:nvSpPr>
        <p:spPr>
          <a:xfrm>
            <a:off x="3849000" y="524475"/>
            <a:ext cx="27936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i="1" sz="1200">
              <a:solidFill>
                <a:schemeClr val="accent1"/>
              </a:solidFill>
            </a:endParaRPr>
          </a:p>
          <a:p>
            <a:pPr indent="0" lvl="0" marL="0" rtl="0" algn="l">
              <a:spcBef>
                <a:spcPts val="0"/>
              </a:spcBef>
              <a:spcAft>
                <a:spcPts val="0"/>
              </a:spcAft>
              <a:buNone/>
            </a:pPr>
            <a:r>
              <a:t/>
            </a:r>
            <a:endParaRPr sz="1200">
              <a:solidFill>
                <a:schemeClr val="dk1"/>
              </a:solidFill>
              <a:latin typeface="Darker Grotesque Medium"/>
              <a:ea typeface="Darker Grotesque Medium"/>
              <a:cs typeface="Darker Grotesque Medium"/>
              <a:sym typeface="Darker Grotesque Medium"/>
            </a:endParaRPr>
          </a:p>
        </p:txBody>
      </p:sp>
      <p:cxnSp>
        <p:nvCxnSpPr>
          <p:cNvPr id="552" name="Google Shape;552;p51"/>
          <p:cNvCxnSpPr/>
          <p:nvPr/>
        </p:nvCxnSpPr>
        <p:spPr>
          <a:xfrm>
            <a:off x="3058500" y="711975"/>
            <a:ext cx="790500" cy="0"/>
          </a:xfrm>
          <a:prstGeom prst="straightConnector1">
            <a:avLst/>
          </a:prstGeom>
          <a:noFill/>
          <a:ln cap="flat" cmpd="sng" w="38100">
            <a:solidFill>
              <a:schemeClr val="dk1"/>
            </a:solidFill>
            <a:prstDash val="solid"/>
            <a:round/>
            <a:headEnd len="med" w="med" type="none"/>
            <a:tailEnd len="med" w="med" type="none"/>
          </a:ln>
        </p:spPr>
      </p:cxnSp>
      <p:sp>
        <p:nvSpPr>
          <p:cNvPr id="553" name="Google Shape;553;p51"/>
          <p:cNvSpPr txBox="1"/>
          <p:nvPr/>
        </p:nvSpPr>
        <p:spPr>
          <a:xfrm>
            <a:off x="709975" y="566775"/>
            <a:ext cx="2661300" cy="290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4" name="Google Shape;554;p51"/>
          <p:cNvCxnSpPr/>
          <p:nvPr/>
        </p:nvCxnSpPr>
        <p:spPr>
          <a:xfrm>
            <a:off x="2794325" y="1663675"/>
            <a:ext cx="1141500" cy="0"/>
          </a:xfrm>
          <a:prstGeom prst="straightConnector1">
            <a:avLst/>
          </a:prstGeom>
          <a:noFill/>
          <a:ln cap="flat" cmpd="sng" w="38100">
            <a:solidFill>
              <a:schemeClr val="dk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52"/>
          <p:cNvSpPr txBox="1"/>
          <p:nvPr>
            <p:ph idx="8"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Pricing Strategy + Tactics</a:t>
            </a:r>
            <a:endParaRPr>
              <a:solidFill>
                <a:schemeClr val="lt1"/>
              </a:solidFill>
            </a:endParaRPr>
          </a:p>
        </p:txBody>
      </p:sp>
      <p:sp>
        <p:nvSpPr>
          <p:cNvPr id="560" name="Google Shape;560;p52"/>
          <p:cNvSpPr txBox="1"/>
          <p:nvPr/>
        </p:nvSpPr>
        <p:spPr>
          <a:xfrm>
            <a:off x="452050" y="1316475"/>
            <a:ext cx="4323900" cy="3243000"/>
          </a:xfrm>
          <a:prstGeom prst="rect">
            <a:avLst/>
          </a:prstGeom>
          <a:noFill/>
          <a:ln>
            <a:noFill/>
          </a:ln>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Clr>
                <a:schemeClr val="lt1"/>
              </a:buClr>
              <a:buSzPts val="1700"/>
              <a:buFont typeface="Darker Grotesque Medium"/>
              <a:buAutoNum type="arabicPeriod"/>
            </a:pPr>
            <a:r>
              <a:rPr lang="en" sz="1700">
                <a:solidFill>
                  <a:schemeClr val="lt1"/>
                </a:solidFill>
                <a:latin typeface="Darker Grotesque Medium"/>
                <a:ea typeface="Darker Grotesque Medium"/>
                <a:cs typeface="Darker Grotesque Medium"/>
                <a:sym typeface="Darker Grotesque Medium"/>
              </a:rPr>
              <a:t>Pricing Objective: </a:t>
            </a:r>
            <a:r>
              <a:rPr b="1" lang="en" sz="1700">
                <a:solidFill>
                  <a:schemeClr val="lt1"/>
                </a:solidFill>
                <a:latin typeface="Darker Grotesque"/>
                <a:ea typeface="Darker Grotesque"/>
                <a:cs typeface="Darker Grotesque"/>
                <a:sym typeface="Darker Grotesque"/>
              </a:rPr>
              <a:t>Sales Maximization</a:t>
            </a:r>
            <a:endParaRPr b="1" sz="1700">
              <a:solidFill>
                <a:schemeClr val="lt1"/>
              </a:solidFill>
              <a:latin typeface="Darker Grotesque"/>
              <a:ea typeface="Darker Grotesque"/>
              <a:cs typeface="Darker Grotesque"/>
              <a:sym typeface="Darker Grotesque"/>
            </a:endParaRPr>
          </a:p>
          <a:p>
            <a:pPr indent="-336550" lvl="0" marL="457200" rtl="0" algn="l">
              <a:lnSpc>
                <a:spcPct val="115000"/>
              </a:lnSpc>
              <a:spcBef>
                <a:spcPts val="0"/>
              </a:spcBef>
              <a:spcAft>
                <a:spcPts val="0"/>
              </a:spcAft>
              <a:buClr>
                <a:schemeClr val="lt1"/>
              </a:buClr>
              <a:buSzPts val="1700"/>
              <a:buFont typeface="Darker Grotesque Medium"/>
              <a:buAutoNum type="arabicPeriod"/>
            </a:pPr>
            <a:r>
              <a:rPr lang="en" sz="1700">
                <a:solidFill>
                  <a:schemeClr val="lt1"/>
                </a:solidFill>
                <a:latin typeface="Darker Grotesque Medium"/>
                <a:ea typeface="Darker Grotesque Medium"/>
                <a:cs typeface="Darker Grotesque Medium"/>
                <a:sym typeface="Darker Grotesque Medium"/>
              </a:rPr>
              <a:t>Customer Demand: Slightly </a:t>
            </a:r>
            <a:r>
              <a:rPr b="1" lang="en" sz="1700">
                <a:solidFill>
                  <a:schemeClr val="lt1"/>
                </a:solidFill>
                <a:latin typeface="Darker Grotesque"/>
                <a:ea typeface="Darker Grotesque"/>
                <a:cs typeface="Darker Grotesque"/>
                <a:sym typeface="Darker Grotesque"/>
              </a:rPr>
              <a:t>Inelastic</a:t>
            </a:r>
            <a:endParaRPr b="1" sz="1700">
              <a:solidFill>
                <a:schemeClr val="lt1"/>
              </a:solidFill>
              <a:latin typeface="Darker Grotesque"/>
              <a:ea typeface="Darker Grotesque"/>
              <a:cs typeface="Darker Grotesque"/>
              <a:sym typeface="Darker Grotesque"/>
            </a:endParaRPr>
          </a:p>
          <a:p>
            <a:pPr indent="-336550" lvl="0" marL="457200" rtl="0" algn="l">
              <a:lnSpc>
                <a:spcPct val="115000"/>
              </a:lnSpc>
              <a:spcBef>
                <a:spcPts val="0"/>
              </a:spcBef>
              <a:spcAft>
                <a:spcPts val="0"/>
              </a:spcAft>
              <a:buClr>
                <a:schemeClr val="lt1"/>
              </a:buClr>
              <a:buSzPts val="1700"/>
              <a:buFont typeface="Darker Grotesque Medium"/>
              <a:buAutoNum type="arabicPeriod"/>
            </a:pPr>
            <a:r>
              <a:rPr lang="en" sz="1700">
                <a:solidFill>
                  <a:schemeClr val="lt1"/>
                </a:solidFill>
                <a:latin typeface="Darker Grotesque Medium"/>
                <a:ea typeface="Darker Grotesque Medium"/>
                <a:cs typeface="Darker Grotesque Medium"/>
                <a:sym typeface="Darker Grotesque Medium"/>
              </a:rPr>
              <a:t>Estimated Costs: </a:t>
            </a:r>
            <a:endParaRPr sz="1700">
              <a:solidFill>
                <a:schemeClr val="lt1"/>
              </a:solidFill>
              <a:latin typeface="Darker Grotesque Medium"/>
              <a:ea typeface="Darker Grotesque Medium"/>
              <a:cs typeface="Darker Grotesque Medium"/>
              <a:sym typeface="Darker Grotesque Medium"/>
            </a:endParaRPr>
          </a:p>
          <a:p>
            <a:pPr indent="-323850" lvl="1" marL="914400" rtl="0" algn="l">
              <a:lnSpc>
                <a:spcPct val="115000"/>
              </a:lnSpc>
              <a:spcBef>
                <a:spcPts val="0"/>
              </a:spcBef>
              <a:spcAft>
                <a:spcPts val="0"/>
              </a:spcAft>
              <a:buClr>
                <a:schemeClr val="lt1"/>
              </a:buClr>
              <a:buSzPts val="1500"/>
              <a:buFont typeface="Darker Grotesque Medium"/>
              <a:buAutoNum type="alphaLcPeriod"/>
            </a:pPr>
            <a:r>
              <a:rPr lang="en" sz="1500">
                <a:solidFill>
                  <a:schemeClr val="lt1"/>
                </a:solidFill>
                <a:latin typeface="Darker Grotesque Medium"/>
                <a:ea typeface="Darker Grotesque Medium"/>
                <a:cs typeface="Darker Grotesque Medium"/>
                <a:sym typeface="Darker Grotesque Medium"/>
              </a:rPr>
              <a:t>Fixed: $500K</a:t>
            </a:r>
            <a:endParaRPr sz="1500">
              <a:solidFill>
                <a:schemeClr val="lt1"/>
              </a:solidFill>
              <a:latin typeface="Darker Grotesque Medium"/>
              <a:ea typeface="Darker Grotesque Medium"/>
              <a:cs typeface="Darker Grotesque Medium"/>
              <a:sym typeface="Darker Grotesque Medium"/>
            </a:endParaRPr>
          </a:p>
          <a:p>
            <a:pPr indent="-323850" lvl="1" marL="914400" rtl="0" algn="l">
              <a:lnSpc>
                <a:spcPct val="115000"/>
              </a:lnSpc>
              <a:spcBef>
                <a:spcPts val="0"/>
              </a:spcBef>
              <a:spcAft>
                <a:spcPts val="0"/>
              </a:spcAft>
              <a:buClr>
                <a:schemeClr val="lt1"/>
              </a:buClr>
              <a:buSzPts val="1500"/>
              <a:buFont typeface="Darker Grotesque Medium"/>
              <a:buAutoNum type="alphaLcPeriod"/>
            </a:pPr>
            <a:r>
              <a:rPr lang="en" sz="1500">
                <a:solidFill>
                  <a:schemeClr val="lt1"/>
                </a:solidFill>
                <a:latin typeface="Darker Grotesque Medium"/>
                <a:ea typeface="Darker Grotesque Medium"/>
                <a:cs typeface="Darker Grotesque Medium"/>
                <a:sym typeface="Darker Grotesque Medium"/>
              </a:rPr>
              <a:t>Variable: $70-$80 per pair</a:t>
            </a:r>
            <a:endParaRPr sz="1500">
              <a:solidFill>
                <a:schemeClr val="lt1"/>
              </a:solidFill>
              <a:latin typeface="Darker Grotesque Medium"/>
              <a:ea typeface="Darker Grotesque Medium"/>
              <a:cs typeface="Darker Grotesque Medium"/>
              <a:sym typeface="Darker Grotesque Medium"/>
            </a:endParaRPr>
          </a:p>
          <a:p>
            <a:pPr indent="-336550" lvl="0" marL="457200" rtl="0" algn="l">
              <a:lnSpc>
                <a:spcPct val="115000"/>
              </a:lnSpc>
              <a:spcBef>
                <a:spcPts val="0"/>
              </a:spcBef>
              <a:spcAft>
                <a:spcPts val="0"/>
              </a:spcAft>
              <a:buClr>
                <a:schemeClr val="lt1"/>
              </a:buClr>
              <a:buSzPts val="1700"/>
              <a:buFont typeface="Darker Grotesque Medium"/>
              <a:buAutoNum type="arabicPeriod"/>
            </a:pPr>
            <a:r>
              <a:rPr lang="en" sz="1700">
                <a:solidFill>
                  <a:schemeClr val="lt1"/>
                </a:solidFill>
                <a:latin typeface="Darker Grotesque Medium"/>
                <a:ea typeface="Darker Grotesque Medium"/>
                <a:cs typeface="Darker Grotesque Medium"/>
                <a:sym typeface="Darker Grotesque Medium"/>
              </a:rPr>
              <a:t>Competitor Prices: </a:t>
            </a:r>
            <a:endParaRPr sz="1700">
              <a:solidFill>
                <a:schemeClr val="lt1"/>
              </a:solidFill>
              <a:latin typeface="Darker Grotesque Medium"/>
              <a:ea typeface="Darker Grotesque Medium"/>
              <a:cs typeface="Darker Grotesque Medium"/>
              <a:sym typeface="Darker Grotesque Medium"/>
            </a:endParaRPr>
          </a:p>
          <a:p>
            <a:pPr indent="-323850" lvl="1" marL="914400" rtl="0" algn="l">
              <a:lnSpc>
                <a:spcPct val="115000"/>
              </a:lnSpc>
              <a:spcBef>
                <a:spcPts val="0"/>
              </a:spcBef>
              <a:spcAft>
                <a:spcPts val="0"/>
              </a:spcAft>
              <a:buClr>
                <a:schemeClr val="lt1"/>
              </a:buClr>
              <a:buSzPts val="1500"/>
              <a:buFont typeface="Darker Grotesque Medium"/>
              <a:buAutoNum type="alphaLcPeriod"/>
            </a:pPr>
            <a:r>
              <a:rPr lang="en" sz="1500">
                <a:solidFill>
                  <a:schemeClr val="lt1"/>
                </a:solidFill>
                <a:latin typeface="Darker Grotesque Medium"/>
                <a:ea typeface="Darker Grotesque Medium"/>
                <a:cs typeface="Darker Grotesque Medium"/>
                <a:sym typeface="Darker Grotesque Medium"/>
              </a:rPr>
              <a:t>Plantiga: $200, $30 per month </a:t>
            </a:r>
            <a:r>
              <a:rPr lang="en" sz="1500">
                <a:solidFill>
                  <a:schemeClr val="lt1"/>
                </a:solidFill>
                <a:latin typeface="Darker Grotesque Medium"/>
                <a:ea typeface="Darker Grotesque Medium"/>
                <a:cs typeface="Darker Grotesque Medium"/>
                <a:sym typeface="Darker Grotesque Medium"/>
              </a:rPr>
              <a:t>subscription</a:t>
            </a:r>
            <a:endParaRPr sz="1500">
              <a:solidFill>
                <a:schemeClr val="lt1"/>
              </a:solidFill>
              <a:latin typeface="Darker Grotesque Medium"/>
              <a:ea typeface="Darker Grotesque Medium"/>
              <a:cs typeface="Darker Grotesque Medium"/>
              <a:sym typeface="Darker Grotesque Medium"/>
            </a:endParaRPr>
          </a:p>
          <a:p>
            <a:pPr indent="-323850" lvl="1" marL="914400" rtl="0" algn="l">
              <a:lnSpc>
                <a:spcPct val="115000"/>
              </a:lnSpc>
              <a:spcBef>
                <a:spcPts val="0"/>
              </a:spcBef>
              <a:spcAft>
                <a:spcPts val="0"/>
              </a:spcAft>
              <a:buClr>
                <a:schemeClr val="lt1"/>
              </a:buClr>
              <a:buSzPts val="1500"/>
              <a:buFont typeface="Darker Grotesque Medium"/>
              <a:buAutoNum type="alphaLcPeriod"/>
            </a:pPr>
            <a:r>
              <a:rPr lang="en" sz="1500">
                <a:solidFill>
                  <a:schemeClr val="lt1"/>
                </a:solidFill>
                <a:latin typeface="Darker Grotesque Medium"/>
                <a:ea typeface="Darker Grotesque Medium"/>
                <a:cs typeface="Darker Grotesque Medium"/>
                <a:sym typeface="Darker Grotesque Medium"/>
              </a:rPr>
              <a:t>Jogo: freemium + 10€/month+</a:t>
            </a:r>
            <a:endParaRPr sz="1500">
              <a:solidFill>
                <a:schemeClr val="lt1"/>
              </a:solidFill>
              <a:latin typeface="Darker Grotesque Medium"/>
              <a:ea typeface="Darker Grotesque Medium"/>
              <a:cs typeface="Darker Grotesque Medium"/>
              <a:sym typeface="Darker Grotesque Medium"/>
            </a:endParaRPr>
          </a:p>
          <a:p>
            <a:pPr indent="-323850" lvl="1" marL="914400" rtl="0" algn="l">
              <a:lnSpc>
                <a:spcPct val="115000"/>
              </a:lnSpc>
              <a:spcBef>
                <a:spcPts val="0"/>
              </a:spcBef>
              <a:spcAft>
                <a:spcPts val="0"/>
              </a:spcAft>
              <a:buClr>
                <a:schemeClr val="lt1"/>
              </a:buClr>
              <a:buSzPts val="1500"/>
              <a:buFont typeface="Darker Grotesque Medium"/>
              <a:buAutoNum type="alphaLcPeriod"/>
            </a:pPr>
            <a:r>
              <a:rPr lang="en" sz="1500">
                <a:solidFill>
                  <a:schemeClr val="lt1"/>
                </a:solidFill>
                <a:latin typeface="Darker Grotesque Medium"/>
                <a:ea typeface="Darker Grotesque Medium"/>
                <a:cs typeface="Darker Grotesque Medium"/>
                <a:sym typeface="Darker Grotesque Medium"/>
              </a:rPr>
              <a:t>Nextiles: price dependent on use case, material, and added sensors</a:t>
            </a:r>
            <a:endParaRPr sz="1500">
              <a:solidFill>
                <a:schemeClr val="lt1"/>
              </a:solidFill>
              <a:latin typeface="Darker Grotesque Medium"/>
              <a:ea typeface="Darker Grotesque Medium"/>
              <a:cs typeface="Darker Grotesque Medium"/>
              <a:sym typeface="Darker Grotesque Medium"/>
            </a:endParaRPr>
          </a:p>
          <a:p>
            <a:pPr indent="-336550" lvl="0" marL="457200" rtl="0" algn="l">
              <a:lnSpc>
                <a:spcPct val="115000"/>
              </a:lnSpc>
              <a:spcBef>
                <a:spcPts val="0"/>
              </a:spcBef>
              <a:spcAft>
                <a:spcPts val="0"/>
              </a:spcAft>
              <a:buClr>
                <a:schemeClr val="lt1"/>
              </a:buClr>
              <a:buSzPts val="1700"/>
              <a:buFont typeface="Darker Grotesque Medium"/>
              <a:buAutoNum type="arabicPeriod"/>
            </a:pPr>
            <a:r>
              <a:rPr lang="en" sz="1700">
                <a:solidFill>
                  <a:schemeClr val="lt1"/>
                </a:solidFill>
                <a:latin typeface="Darker Grotesque Medium"/>
                <a:ea typeface="Darker Grotesque Medium"/>
                <a:cs typeface="Darker Grotesque Medium"/>
                <a:sym typeface="Darker Grotesque Medium"/>
              </a:rPr>
              <a:t>Pricing Method: </a:t>
            </a:r>
            <a:r>
              <a:rPr b="1" lang="en" sz="1700">
                <a:solidFill>
                  <a:schemeClr val="lt1"/>
                </a:solidFill>
                <a:latin typeface="Darker Grotesque"/>
                <a:ea typeface="Darker Grotesque"/>
                <a:cs typeface="Darker Grotesque"/>
                <a:sym typeface="Darker Grotesque"/>
              </a:rPr>
              <a:t>Competitor based</a:t>
            </a:r>
            <a:endParaRPr b="1" sz="1700">
              <a:solidFill>
                <a:schemeClr val="lt1"/>
              </a:solidFill>
              <a:latin typeface="Darker Grotesque"/>
              <a:ea typeface="Darker Grotesque"/>
              <a:cs typeface="Darker Grotesque"/>
              <a:sym typeface="Darker Grotesque"/>
            </a:endParaRPr>
          </a:p>
        </p:txBody>
      </p:sp>
      <p:sp>
        <p:nvSpPr>
          <p:cNvPr id="561" name="Google Shape;561;p52"/>
          <p:cNvSpPr txBox="1"/>
          <p:nvPr/>
        </p:nvSpPr>
        <p:spPr>
          <a:xfrm>
            <a:off x="4993925" y="1621275"/>
            <a:ext cx="3140700" cy="2277900"/>
          </a:xfrm>
          <a:prstGeom prst="rect">
            <a:avLst/>
          </a:prstGeom>
          <a:noFill/>
          <a:ln cap="flat" cmpd="sng" w="19050">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Font typeface="Arial"/>
              <a:buNone/>
            </a:pPr>
            <a:r>
              <a:rPr b="1" lang="en" sz="1700">
                <a:solidFill>
                  <a:schemeClr val="lt1"/>
                </a:solidFill>
                <a:latin typeface="Darker Grotesque"/>
                <a:ea typeface="Darker Grotesque"/>
                <a:cs typeface="Darker Grotesque"/>
                <a:sym typeface="Darker Grotesque"/>
              </a:rPr>
              <a:t>FINAL PRICING:</a:t>
            </a:r>
            <a:endParaRPr b="1" sz="1700">
              <a:solidFill>
                <a:schemeClr val="lt1"/>
              </a:solidFill>
              <a:latin typeface="Darker Grotesque"/>
              <a:ea typeface="Darker Grotesque"/>
              <a:cs typeface="Darker Grotesque"/>
              <a:sym typeface="Darker Grotesque"/>
            </a:endParaRPr>
          </a:p>
          <a:p>
            <a:pPr indent="0" lvl="0" marL="0" rtl="0" algn="l">
              <a:spcBef>
                <a:spcPts val="0"/>
              </a:spcBef>
              <a:spcAft>
                <a:spcPts val="0"/>
              </a:spcAft>
              <a:buClr>
                <a:schemeClr val="accent1"/>
              </a:buClr>
              <a:buSzPts val="1100"/>
              <a:buFont typeface="Arial"/>
              <a:buNone/>
            </a:pPr>
            <a:r>
              <a:rPr b="1" lang="en" sz="1700">
                <a:solidFill>
                  <a:schemeClr val="lt1"/>
                </a:solidFill>
                <a:latin typeface="Darker Grotesque"/>
                <a:ea typeface="Darker Grotesque"/>
                <a:cs typeface="Darker Grotesque"/>
                <a:sym typeface="Darker Grotesque"/>
              </a:rPr>
              <a:t>Presell:</a:t>
            </a:r>
            <a:endParaRPr b="1" sz="1700">
              <a:solidFill>
                <a:schemeClr val="lt1"/>
              </a:solidFill>
              <a:latin typeface="Darker Grotesque"/>
              <a:ea typeface="Darker Grotesque"/>
              <a:cs typeface="Darker Grotesque"/>
              <a:sym typeface="Darker Grotesque"/>
            </a:endParaRPr>
          </a:p>
          <a:p>
            <a:pPr indent="0" lvl="0" marL="0" rtl="0" algn="l">
              <a:spcBef>
                <a:spcPts val="0"/>
              </a:spcBef>
              <a:spcAft>
                <a:spcPts val="0"/>
              </a:spcAft>
              <a:buClr>
                <a:schemeClr val="accent1"/>
              </a:buClr>
              <a:buSzPts val="1100"/>
              <a:buFont typeface="Arial"/>
              <a:buNone/>
            </a:pPr>
            <a:r>
              <a:rPr b="1" lang="en" sz="1700">
                <a:solidFill>
                  <a:schemeClr val="lt1"/>
                </a:solidFill>
                <a:latin typeface="Darker Grotesque"/>
                <a:ea typeface="Darker Grotesque"/>
                <a:cs typeface="Darker Grotesque"/>
                <a:sym typeface="Darker Grotesque"/>
              </a:rPr>
              <a:t>	Individual: $200, $25/month</a:t>
            </a:r>
            <a:endParaRPr b="1" sz="1700">
              <a:solidFill>
                <a:schemeClr val="lt1"/>
              </a:solidFill>
              <a:latin typeface="Darker Grotesque"/>
              <a:ea typeface="Darker Grotesque"/>
              <a:cs typeface="Darker Grotesque"/>
              <a:sym typeface="Darker Grotesque"/>
            </a:endParaRPr>
          </a:p>
          <a:p>
            <a:pPr indent="0" lvl="0" marL="0" rtl="0" algn="l">
              <a:spcBef>
                <a:spcPts val="0"/>
              </a:spcBef>
              <a:spcAft>
                <a:spcPts val="0"/>
              </a:spcAft>
              <a:buClr>
                <a:schemeClr val="accent1"/>
              </a:buClr>
              <a:buSzPts val="1100"/>
              <a:buFont typeface="Arial"/>
              <a:buNone/>
            </a:pPr>
            <a:r>
              <a:rPr b="1" lang="en" sz="1700">
                <a:solidFill>
                  <a:schemeClr val="lt1"/>
                </a:solidFill>
                <a:latin typeface="Darker Grotesque"/>
                <a:ea typeface="Darker Grotesque"/>
                <a:cs typeface="Darker Grotesque"/>
                <a:sym typeface="Darker Grotesque"/>
              </a:rPr>
              <a:t>	Bulk: $160 per, $200/month</a:t>
            </a:r>
            <a:endParaRPr b="1" sz="1700">
              <a:solidFill>
                <a:schemeClr val="lt1"/>
              </a:solidFill>
              <a:latin typeface="Darker Grotesque"/>
              <a:ea typeface="Darker Grotesque"/>
              <a:cs typeface="Darker Grotesque"/>
              <a:sym typeface="Darker Grotesque"/>
            </a:endParaRPr>
          </a:p>
          <a:p>
            <a:pPr indent="0" lvl="0" marL="0" rtl="0" algn="l">
              <a:spcBef>
                <a:spcPts val="0"/>
              </a:spcBef>
              <a:spcAft>
                <a:spcPts val="0"/>
              </a:spcAft>
              <a:buClr>
                <a:schemeClr val="accent1"/>
              </a:buClr>
              <a:buSzPts val="1100"/>
              <a:buFont typeface="Arial"/>
              <a:buNone/>
            </a:pPr>
            <a:r>
              <a:t/>
            </a:r>
            <a:endParaRPr b="1" sz="1700">
              <a:solidFill>
                <a:schemeClr val="lt1"/>
              </a:solidFill>
              <a:latin typeface="Darker Grotesque"/>
              <a:ea typeface="Darker Grotesque"/>
              <a:cs typeface="Darker Grotesque"/>
              <a:sym typeface="Darker Grotesque"/>
            </a:endParaRPr>
          </a:p>
          <a:p>
            <a:pPr indent="0" lvl="0" marL="0" rtl="0" algn="l">
              <a:spcBef>
                <a:spcPts val="0"/>
              </a:spcBef>
              <a:spcAft>
                <a:spcPts val="0"/>
              </a:spcAft>
              <a:buClr>
                <a:schemeClr val="accent1"/>
              </a:buClr>
              <a:buSzPts val="1100"/>
              <a:buFont typeface="Arial"/>
              <a:buNone/>
            </a:pPr>
            <a:r>
              <a:rPr b="1" lang="en" sz="1700">
                <a:solidFill>
                  <a:schemeClr val="lt1"/>
                </a:solidFill>
                <a:latin typeface="Darker Grotesque"/>
                <a:ea typeface="Darker Grotesque"/>
                <a:cs typeface="Darker Grotesque"/>
                <a:sym typeface="Darker Grotesque"/>
              </a:rPr>
              <a:t>Retail: </a:t>
            </a:r>
            <a:endParaRPr b="1" sz="1700">
              <a:solidFill>
                <a:schemeClr val="lt1"/>
              </a:solidFill>
              <a:latin typeface="Darker Grotesque"/>
              <a:ea typeface="Darker Grotesque"/>
              <a:cs typeface="Darker Grotesque"/>
              <a:sym typeface="Darker Grotesque"/>
            </a:endParaRPr>
          </a:p>
          <a:p>
            <a:pPr indent="0" lvl="0" marL="0" rtl="0" algn="l">
              <a:spcBef>
                <a:spcPts val="0"/>
              </a:spcBef>
              <a:spcAft>
                <a:spcPts val="0"/>
              </a:spcAft>
              <a:buClr>
                <a:schemeClr val="accent1"/>
              </a:buClr>
              <a:buSzPts val="1100"/>
              <a:buFont typeface="Arial"/>
              <a:buNone/>
            </a:pPr>
            <a:r>
              <a:rPr b="1" lang="en" sz="1700">
                <a:solidFill>
                  <a:schemeClr val="lt1"/>
                </a:solidFill>
                <a:latin typeface="Darker Grotesque"/>
                <a:ea typeface="Darker Grotesque"/>
                <a:cs typeface="Darker Grotesque"/>
                <a:sym typeface="Darker Grotesque"/>
              </a:rPr>
              <a:t>	Individual: $225, $30/month</a:t>
            </a:r>
            <a:endParaRPr b="1" sz="1700">
              <a:solidFill>
                <a:schemeClr val="lt1"/>
              </a:solidFill>
              <a:latin typeface="Darker Grotesque"/>
              <a:ea typeface="Darker Grotesque"/>
              <a:cs typeface="Darker Grotesque"/>
              <a:sym typeface="Darker Grotesque"/>
            </a:endParaRPr>
          </a:p>
          <a:p>
            <a:pPr indent="0" lvl="0" marL="0" rtl="0" algn="l">
              <a:spcBef>
                <a:spcPts val="0"/>
              </a:spcBef>
              <a:spcAft>
                <a:spcPts val="0"/>
              </a:spcAft>
              <a:buClr>
                <a:schemeClr val="accent1"/>
              </a:buClr>
              <a:buSzPts val="1100"/>
              <a:buFont typeface="Arial"/>
              <a:buNone/>
            </a:pPr>
            <a:r>
              <a:rPr b="1" lang="en" sz="1700">
                <a:solidFill>
                  <a:schemeClr val="lt1"/>
                </a:solidFill>
                <a:latin typeface="Darker Grotesque"/>
                <a:ea typeface="Darker Grotesque"/>
                <a:cs typeface="Darker Grotesque"/>
                <a:sym typeface="Darker Grotesque"/>
              </a:rPr>
              <a:t>	Bulk: $180 per, $250/month</a:t>
            </a:r>
            <a:endParaRPr b="1" sz="1700">
              <a:latin typeface="Darker Grotesque"/>
              <a:ea typeface="Darker Grotesque"/>
              <a:cs typeface="Darker Grotesque"/>
              <a:sym typeface="Darker Grotesqu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53"/>
          <p:cNvSpPr txBox="1"/>
          <p:nvPr>
            <p:ph idx="6"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Channel Strategy + Tactics</a:t>
            </a:r>
            <a:endParaRPr/>
          </a:p>
        </p:txBody>
      </p:sp>
      <p:sp>
        <p:nvSpPr>
          <p:cNvPr id="567" name="Google Shape;567;p53"/>
          <p:cNvSpPr txBox="1"/>
          <p:nvPr>
            <p:ph idx="4294967295" type="subTitle"/>
          </p:nvPr>
        </p:nvSpPr>
        <p:spPr>
          <a:xfrm>
            <a:off x="771600" y="1088625"/>
            <a:ext cx="6427500" cy="34941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Char char="●"/>
            </a:pPr>
            <a:r>
              <a:rPr lang="en" sz="1900"/>
              <a:t>Manufacturer -&gt; Retailer -&gt; Consumer</a:t>
            </a:r>
            <a:endParaRPr sz="1900"/>
          </a:p>
          <a:p>
            <a:pPr indent="-349250" lvl="1" marL="914400" rtl="0" algn="l">
              <a:spcBef>
                <a:spcPts val="0"/>
              </a:spcBef>
              <a:spcAft>
                <a:spcPts val="0"/>
              </a:spcAft>
              <a:buSzPts val="1900"/>
              <a:buChar char="○"/>
            </a:pPr>
            <a:r>
              <a:rPr lang="en" sz="1900"/>
              <a:t>Walmart, Academy Sports and Outdoors, Big 5 Sports, etc.</a:t>
            </a:r>
            <a:endParaRPr sz="1900"/>
          </a:p>
          <a:p>
            <a:pPr indent="-349250" lvl="1" marL="914400" rtl="0" algn="l">
              <a:spcBef>
                <a:spcPts val="0"/>
              </a:spcBef>
              <a:spcAft>
                <a:spcPts val="0"/>
              </a:spcAft>
              <a:buSzPts val="1900"/>
              <a:buChar char="○"/>
            </a:pPr>
            <a:r>
              <a:rPr lang="en" sz="1900"/>
              <a:t>Wholesaler -&gt; p</a:t>
            </a:r>
            <a:r>
              <a:rPr lang="en" sz="1900"/>
              <a:t>ost - establishment</a:t>
            </a:r>
            <a:endParaRPr sz="1900"/>
          </a:p>
          <a:p>
            <a:pPr indent="-349250" lvl="0" marL="457200" rtl="0" algn="l">
              <a:spcBef>
                <a:spcPts val="0"/>
              </a:spcBef>
              <a:spcAft>
                <a:spcPts val="0"/>
              </a:spcAft>
              <a:buSzPts val="1900"/>
              <a:buChar char="●"/>
            </a:pPr>
            <a:r>
              <a:rPr lang="en" sz="1900"/>
              <a:t>Increase efficiency, </a:t>
            </a:r>
            <a:r>
              <a:rPr lang="en" sz="1900"/>
              <a:t>delineate</a:t>
            </a:r>
            <a:r>
              <a:rPr lang="en" sz="1900"/>
              <a:t> work, develop network.</a:t>
            </a:r>
            <a:endParaRPr sz="1900"/>
          </a:p>
          <a:p>
            <a:pPr indent="-349250" lvl="0" marL="457200" rtl="0" algn="l">
              <a:spcBef>
                <a:spcPts val="0"/>
              </a:spcBef>
              <a:spcAft>
                <a:spcPts val="0"/>
              </a:spcAft>
              <a:buSzPts val="1900"/>
              <a:buChar char="●"/>
            </a:pPr>
            <a:r>
              <a:rPr lang="en" sz="1900"/>
              <a:t>Dependent on pricing and promotional strategies.</a:t>
            </a:r>
            <a:endParaRPr sz="1900"/>
          </a:p>
          <a:p>
            <a:pPr indent="-349250" lvl="1" marL="914400" rtl="0" algn="l">
              <a:spcBef>
                <a:spcPts val="0"/>
              </a:spcBef>
              <a:spcAft>
                <a:spcPts val="0"/>
              </a:spcAft>
              <a:buSzPts val="1900"/>
              <a:buChar char="○"/>
            </a:pPr>
            <a:r>
              <a:rPr lang="en" sz="1900"/>
              <a:t>Promotional: packaging style, </a:t>
            </a:r>
            <a:r>
              <a:rPr lang="en" sz="1900"/>
              <a:t>pre-selling</a:t>
            </a:r>
            <a:r>
              <a:rPr lang="en" sz="1900"/>
              <a:t> outlets, etc.</a:t>
            </a:r>
            <a:endParaRPr sz="1900"/>
          </a:p>
          <a:p>
            <a:pPr indent="-349250" lvl="1" marL="914400" rtl="0" algn="l">
              <a:spcBef>
                <a:spcPts val="0"/>
              </a:spcBef>
              <a:spcAft>
                <a:spcPts val="0"/>
              </a:spcAft>
              <a:buSzPts val="1900"/>
              <a:buChar char="○"/>
            </a:pPr>
            <a:r>
              <a:rPr lang="en" sz="1900"/>
              <a:t>Pricing: individual vs. bulk-orders, etc.</a:t>
            </a:r>
            <a:endParaRPr sz="19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54"/>
          <p:cNvSpPr txBox="1"/>
          <p:nvPr>
            <p:ph idx="8"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Promotion</a:t>
            </a:r>
            <a:r>
              <a:rPr lang="en">
                <a:solidFill>
                  <a:schemeClr val="lt1"/>
                </a:solidFill>
              </a:rPr>
              <a:t> Strategy + Tactics</a:t>
            </a:r>
            <a:endParaRPr>
              <a:solidFill>
                <a:schemeClr val="lt1"/>
              </a:solidFill>
            </a:endParaRPr>
          </a:p>
        </p:txBody>
      </p:sp>
      <p:sp>
        <p:nvSpPr>
          <p:cNvPr id="573" name="Google Shape;573;p54"/>
          <p:cNvSpPr txBox="1"/>
          <p:nvPr/>
        </p:nvSpPr>
        <p:spPr>
          <a:xfrm>
            <a:off x="311850" y="1116050"/>
            <a:ext cx="8112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Darker Grotesque Medium"/>
                <a:ea typeface="Darker Grotesque Medium"/>
                <a:cs typeface="Darker Grotesque Medium"/>
                <a:sym typeface="Darker Grotesque Medium"/>
              </a:rPr>
              <a:t>Purpose: </a:t>
            </a:r>
            <a:r>
              <a:rPr b="1" lang="en" sz="2000">
                <a:solidFill>
                  <a:schemeClr val="lt1"/>
                </a:solidFill>
                <a:latin typeface="Darker Grotesque"/>
                <a:ea typeface="Darker Grotesque"/>
                <a:cs typeface="Darker Grotesque"/>
                <a:sym typeface="Darker Grotesque"/>
              </a:rPr>
              <a:t>Pioneering and Persuading</a:t>
            </a:r>
            <a:endParaRPr b="1" sz="2000">
              <a:solidFill>
                <a:schemeClr val="lt1"/>
              </a:solidFill>
              <a:latin typeface="Darker Grotesque"/>
              <a:ea typeface="Darker Grotesque"/>
              <a:cs typeface="Darker Grotesque"/>
              <a:sym typeface="Darker Grotesque"/>
            </a:endParaRPr>
          </a:p>
        </p:txBody>
      </p:sp>
      <p:sp>
        <p:nvSpPr>
          <p:cNvPr id="574" name="Google Shape;574;p54"/>
          <p:cNvSpPr txBox="1"/>
          <p:nvPr/>
        </p:nvSpPr>
        <p:spPr>
          <a:xfrm>
            <a:off x="352875" y="1706675"/>
            <a:ext cx="2493900" cy="17547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600">
                <a:solidFill>
                  <a:schemeClr val="lt1"/>
                </a:solidFill>
                <a:latin typeface="Darker Grotesque"/>
                <a:ea typeface="Darker Grotesque"/>
                <a:cs typeface="Darker Grotesque"/>
                <a:sym typeface="Darker Grotesque"/>
              </a:rPr>
              <a:t>Cohesive Storytelling:</a:t>
            </a:r>
            <a:endParaRPr b="1" sz="1600">
              <a:solidFill>
                <a:schemeClr val="lt1"/>
              </a:solidFill>
              <a:latin typeface="Darker Grotesque"/>
              <a:ea typeface="Darker Grotesque"/>
              <a:cs typeface="Darker Grotesque"/>
              <a:sym typeface="Darker Grotesque"/>
            </a:endParaRPr>
          </a:p>
          <a:p>
            <a:pPr indent="-317500" lvl="0" marL="457200" rtl="0" algn="l">
              <a:lnSpc>
                <a:spcPct val="200000"/>
              </a:lnSpc>
              <a:spcBef>
                <a:spcPts val="0"/>
              </a:spcBef>
              <a:spcAft>
                <a:spcPts val="0"/>
              </a:spcAft>
              <a:buClr>
                <a:schemeClr val="lt1"/>
              </a:buClr>
              <a:buSzPts val="1400"/>
              <a:buFont typeface="Darker Grotesque Medium"/>
              <a:buChar char="●"/>
            </a:pPr>
            <a:r>
              <a:rPr lang="en">
                <a:solidFill>
                  <a:schemeClr val="lt1"/>
                </a:solidFill>
                <a:latin typeface="Darker Grotesque Medium"/>
                <a:ea typeface="Darker Grotesque Medium"/>
                <a:cs typeface="Darker Grotesque Medium"/>
                <a:sym typeface="Darker Grotesque Medium"/>
              </a:rPr>
              <a:t>Social media</a:t>
            </a:r>
            <a:endParaRPr>
              <a:solidFill>
                <a:schemeClr val="lt1"/>
              </a:solidFill>
              <a:latin typeface="Darker Grotesque Medium"/>
              <a:ea typeface="Darker Grotesque Medium"/>
              <a:cs typeface="Darker Grotesque Medium"/>
              <a:sym typeface="Darker Grotesque Medium"/>
            </a:endParaRPr>
          </a:p>
          <a:p>
            <a:pPr indent="-317500" lvl="0" marL="457200" rtl="0" algn="l">
              <a:lnSpc>
                <a:spcPct val="200000"/>
              </a:lnSpc>
              <a:spcBef>
                <a:spcPts val="0"/>
              </a:spcBef>
              <a:spcAft>
                <a:spcPts val="0"/>
              </a:spcAft>
              <a:buClr>
                <a:schemeClr val="lt1"/>
              </a:buClr>
              <a:buSzPts val="1400"/>
              <a:buFont typeface="Darker Grotesque Medium"/>
              <a:buChar char="●"/>
            </a:pPr>
            <a:r>
              <a:rPr lang="en">
                <a:solidFill>
                  <a:schemeClr val="lt1"/>
                </a:solidFill>
                <a:latin typeface="Darker Grotesque Medium"/>
                <a:ea typeface="Darker Grotesque Medium"/>
                <a:cs typeface="Darker Grotesque Medium"/>
                <a:sym typeface="Darker Grotesque Medium"/>
              </a:rPr>
              <a:t>Programmatic advertising</a:t>
            </a:r>
            <a:endParaRPr>
              <a:solidFill>
                <a:schemeClr val="lt1"/>
              </a:solidFill>
              <a:latin typeface="Darker Grotesque Medium"/>
              <a:ea typeface="Darker Grotesque Medium"/>
              <a:cs typeface="Darker Grotesque Medium"/>
              <a:sym typeface="Darker Grotesque Medium"/>
            </a:endParaRPr>
          </a:p>
          <a:p>
            <a:pPr indent="-317500" lvl="0" marL="457200" rtl="0" algn="l">
              <a:lnSpc>
                <a:spcPct val="200000"/>
              </a:lnSpc>
              <a:spcBef>
                <a:spcPts val="0"/>
              </a:spcBef>
              <a:spcAft>
                <a:spcPts val="0"/>
              </a:spcAft>
              <a:buClr>
                <a:schemeClr val="lt1"/>
              </a:buClr>
              <a:buSzPts val="1400"/>
              <a:buFont typeface="Darker Grotesque Medium"/>
              <a:buChar char="●"/>
            </a:pPr>
            <a:r>
              <a:rPr lang="en">
                <a:solidFill>
                  <a:schemeClr val="lt1"/>
                </a:solidFill>
                <a:latin typeface="Darker Grotesque Medium"/>
                <a:ea typeface="Darker Grotesque Medium"/>
                <a:cs typeface="Darker Grotesque Medium"/>
                <a:sym typeface="Darker Grotesque Medium"/>
              </a:rPr>
              <a:t>Athletic endorsements</a:t>
            </a:r>
            <a:endParaRPr>
              <a:solidFill>
                <a:schemeClr val="lt1"/>
              </a:solidFill>
              <a:latin typeface="Darker Grotesque Medium"/>
              <a:ea typeface="Darker Grotesque Medium"/>
              <a:cs typeface="Darker Grotesque Medium"/>
              <a:sym typeface="Darker Grotesque Medium"/>
            </a:endParaRPr>
          </a:p>
        </p:txBody>
      </p:sp>
      <p:sp>
        <p:nvSpPr>
          <p:cNvPr id="575" name="Google Shape;575;p54"/>
          <p:cNvSpPr txBox="1"/>
          <p:nvPr/>
        </p:nvSpPr>
        <p:spPr>
          <a:xfrm>
            <a:off x="3007300" y="1706675"/>
            <a:ext cx="2493900" cy="17547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600">
                <a:solidFill>
                  <a:schemeClr val="lt1"/>
                </a:solidFill>
                <a:latin typeface="Darker Grotesque"/>
                <a:ea typeface="Darker Grotesque"/>
                <a:cs typeface="Darker Grotesque"/>
                <a:sym typeface="Darker Grotesque"/>
              </a:rPr>
              <a:t>Empowering Athletes</a:t>
            </a:r>
            <a:r>
              <a:rPr b="1" lang="en" sz="1600">
                <a:solidFill>
                  <a:schemeClr val="lt1"/>
                </a:solidFill>
                <a:latin typeface="Darker Grotesque"/>
                <a:ea typeface="Darker Grotesque"/>
                <a:cs typeface="Darker Grotesque"/>
                <a:sym typeface="Darker Grotesque"/>
              </a:rPr>
              <a:t>:</a:t>
            </a:r>
            <a:endParaRPr b="1" sz="1600">
              <a:solidFill>
                <a:schemeClr val="lt1"/>
              </a:solidFill>
              <a:latin typeface="Darker Grotesque"/>
              <a:ea typeface="Darker Grotesque"/>
              <a:cs typeface="Darker Grotesque"/>
              <a:sym typeface="Darker Grotesque"/>
            </a:endParaRPr>
          </a:p>
          <a:p>
            <a:pPr indent="-317500" lvl="0" marL="457200" rtl="0" algn="l">
              <a:lnSpc>
                <a:spcPct val="200000"/>
              </a:lnSpc>
              <a:spcBef>
                <a:spcPts val="0"/>
              </a:spcBef>
              <a:spcAft>
                <a:spcPts val="0"/>
              </a:spcAft>
              <a:buClr>
                <a:schemeClr val="lt1"/>
              </a:buClr>
              <a:buSzPts val="1400"/>
              <a:buFont typeface="Darker Grotesque Medium"/>
              <a:buChar char="●"/>
            </a:pPr>
            <a:r>
              <a:rPr lang="en">
                <a:solidFill>
                  <a:schemeClr val="lt1"/>
                </a:solidFill>
                <a:latin typeface="Darker Grotesque Medium"/>
                <a:ea typeface="Darker Grotesque Medium"/>
                <a:cs typeface="Darker Grotesque Medium"/>
                <a:sym typeface="Darker Grotesque Medium"/>
              </a:rPr>
              <a:t>Sponsoring athletic events</a:t>
            </a:r>
            <a:endParaRPr>
              <a:solidFill>
                <a:schemeClr val="lt1"/>
              </a:solidFill>
              <a:latin typeface="Darker Grotesque Medium"/>
              <a:ea typeface="Darker Grotesque Medium"/>
              <a:cs typeface="Darker Grotesque Medium"/>
              <a:sym typeface="Darker Grotesque Medium"/>
            </a:endParaRPr>
          </a:p>
          <a:p>
            <a:pPr indent="-317500" lvl="0" marL="457200" rtl="0" algn="l">
              <a:lnSpc>
                <a:spcPct val="200000"/>
              </a:lnSpc>
              <a:spcBef>
                <a:spcPts val="0"/>
              </a:spcBef>
              <a:spcAft>
                <a:spcPts val="0"/>
              </a:spcAft>
              <a:buClr>
                <a:schemeClr val="lt1"/>
              </a:buClr>
              <a:buSzPts val="1400"/>
              <a:buFont typeface="Darker Grotesque Medium"/>
              <a:buChar char="●"/>
            </a:pPr>
            <a:r>
              <a:rPr lang="en">
                <a:solidFill>
                  <a:schemeClr val="lt1"/>
                </a:solidFill>
                <a:latin typeface="Darker Grotesque Medium"/>
                <a:ea typeface="Darker Grotesque Medium"/>
                <a:cs typeface="Darker Grotesque Medium"/>
                <a:sym typeface="Darker Grotesque Medium"/>
              </a:rPr>
              <a:t>Sports publications</a:t>
            </a:r>
            <a:endParaRPr>
              <a:solidFill>
                <a:schemeClr val="lt1"/>
              </a:solidFill>
              <a:latin typeface="Darker Grotesque Medium"/>
              <a:ea typeface="Darker Grotesque Medium"/>
              <a:cs typeface="Darker Grotesque Medium"/>
              <a:sym typeface="Darker Grotesque Medium"/>
            </a:endParaRPr>
          </a:p>
          <a:p>
            <a:pPr indent="-317500" lvl="0" marL="457200" rtl="0" algn="l">
              <a:lnSpc>
                <a:spcPct val="200000"/>
              </a:lnSpc>
              <a:spcBef>
                <a:spcPts val="0"/>
              </a:spcBef>
              <a:spcAft>
                <a:spcPts val="0"/>
              </a:spcAft>
              <a:buClr>
                <a:schemeClr val="lt1"/>
              </a:buClr>
              <a:buSzPts val="1400"/>
              <a:buFont typeface="Darker Grotesque Medium"/>
              <a:buChar char="●"/>
            </a:pPr>
            <a:r>
              <a:rPr lang="en">
                <a:solidFill>
                  <a:schemeClr val="lt1"/>
                </a:solidFill>
                <a:latin typeface="Darker Grotesque Medium"/>
                <a:ea typeface="Darker Grotesque Medium"/>
                <a:cs typeface="Darker Grotesque Medium"/>
                <a:sym typeface="Darker Grotesque Medium"/>
              </a:rPr>
              <a:t>Personal selling</a:t>
            </a:r>
            <a:endParaRPr>
              <a:solidFill>
                <a:schemeClr val="lt1"/>
              </a:solidFill>
              <a:latin typeface="Darker Grotesque Medium"/>
              <a:ea typeface="Darker Grotesque Medium"/>
              <a:cs typeface="Darker Grotesque Medium"/>
              <a:sym typeface="Darker Grotesque Medium"/>
            </a:endParaRPr>
          </a:p>
        </p:txBody>
      </p:sp>
      <p:sp>
        <p:nvSpPr>
          <p:cNvPr id="576" name="Google Shape;576;p54"/>
          <p:cNvSpPr txBox="1"/>
          <p:nvPr/>
        </p:nvSpPr>
        <p:spPr>
          <a:xfrm>
            <a:off x="5930100" y="1706675"/>
            <a:ext cx="2493900" cy="21858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600">
                <a:solidFill>
                  <a:schemeClr val="lt1"/>
                </a:solidFill>
                <a:latin typeface="Darker Grotesque"/>
                <a:ea typeface="Darker Grotesque"/>
                <a:cs typeface="Darker Grotesque"/>
                <a:sym typeface="Darker Grotesque"/>
              </a:rPr>
              <a:t>Pushing Piezsole</a:t>
            </a:r>
            <a:r>
              <a:rPr lang="en" sz="1600">
                <a:solidFill>
                  <a:schemeClr val="lt1"/>
                </a:solidFill>
                <a:latin typeface="Darker Grotesque Medium"/>
                <a:ea typeface="Darker Grotesque Medium"/>
                <a:cs typeface="Darker Grotesque Medium"/>
                <a:sym typeface="Darker Grotesque Medium"/>
              </a:rPr>
              <a:t>:</a:t>
            </a:r>
            <a:endParaRPr sz="1600">
              <a:solidFill>
                <a:schemeClr val="lt1"/>
              </a:solidFill>
              <a:latin typeface="Darker Grotesque Medium"/>
              <a:ea typeface="Darker Grotesque Medium"/>
              <a:cs typeface="Darker Grotesque Medium"/>
              <a:sym typeface="Darker Grotesque Medium"/>
            </a:endParaRPr>
          </a:p>
          <a:p>
            <a:pPr indent="-317500" lvl="0" marL="457200" rtl="0" algn="l">
              <a:lnSpc>
                <a:spcPct val="200000"/>
              </a:lnSpc>
              <a:spcBef>
                <a:spcPts val="0"/>
              </a:spcBef>
              <a:spcAft>
                <a:spcPts val="0"/>
              </a:spcAft>
              <a:buClr>
                <a:schemeClr val="lt1"/>
              </a:buClr>
              <a:buSzPts val="1400"/>
              <a:buFont typeface="Darker Grotesque Medium"/>
              <a:buChar char="●"/>
            </a:pPr>
            <a:r>
              <a:rPr lang="en">
                <a:solidFill>
                  <a:schemeClr val="lt1"/>
                </a:solidFill>
                <a:latin typeface="Darker Grotesque Medium"/>
                <a:ea typeface="Darker Grotesque Medium"/>
                <a:cs typeface="Darker Grotesque Medium"/>
                <a:sym typeface="Darker Grotesque Medium"/>
              </a:rPr>
              <a:t>Preselling</a:t>
            </a:r>
            <a:endParaRPr>
              <a:solidFill>
                <a:schemeClr val="lt1"/>
              </a:solidFill>
              <a:latin typeface="Darker Grotesque Medium"/>
              <a:ea typeface="Darker Grotesque Medium"/>
              <a:cs typeface="Darker Grotesque Medium"/>
              <a:sym typeface="Darker Grotesque Medium"/>
            </a:endParaRPr>
          </a:p>
          <a:p>
            <a:pPr indent="-317500" lvl="0" marL="457200" rtl="0" algn="l">
              <a:lnSpc>
                <a:spcPct val="200000"/>
              </a:lnSpc>
              <a:spcBef>
                <a:spcPts val="0"/>
              </a:spcBef>
              <a:spcAft>
                <a:spcPts val="0"/>
              </a:spcAft>
              <a:buClr>
                <a:schemeClr val="lt1"/>
              </a:buClr>
              <a:buSzPts val="1400"/>
              <a:buFont typeface="Darker Grotesque Medium"/>
              <a:buChar char="●"/>
            </a:pPr>
            <a:r>
              <a:rPr lang="en">
                <a:solidFill>
                  <a:schemeClr val="lt1"/>
                </a:solidFill>
                <a:latin typeface="Darker Grotesque Medium"/>
                <a:ea typeface="Darker Grotesque Medium"/>
                <a:cs typeface="Darker Grotesque Medium"/>
                <a:sym typeface="Darker Grotesque Medium"/>
              </a:rPr>
              <a:t>Distinguishable packaging</a:t>
            </a:r>
            <a:endParaRPr>
              <a:solidFill>
                <a:schemeClr val="lt1"/>
              </a:solidFill>
              <a:latin typeface="Darker Grotesque Medium"/>
              <a:ea typeface="Darker Grotesque Medium"/>
              <a:cs typeface="Darker Grotesque Medium"/>
              <a:sym typeface="Darker Grotesque Medium"/>
            </a:endParaRPr>
          </a:p>
          <a:p>
            <a:pPr indent="-317500" lvl="0" marL="457200" rtl="0" algn="l">
              <a:lnSpc>
                <a:spcPct val="200000"/>
              </a:lnSpc>
              <a:spcBef>
                <a:spcPts val="0"/>
              </a:spcBef>
              <a:spcAft>
                <a:spcPts val="0"/>
              </a:spcAft>
              <a:buClr>
                <a:schemeClr val="lt1"/>
              </a:buClr>
              <a:buSzPts val="1400"/>
              <a:buFont typeface="Darker Grotesque Medium"/>
              <a:buChar char="●"/>
            </a:pPr>
            <a:r>
              <a:rPr lang="en">
                <a:solidFill>
                  <a:schemeClr val="lt1"/>
                </a:solidFill>
                <a:latin typeface="Darker Grotesque Medium"/>
                <a:ea typeface="Darker Grotesque Medium"/>
                <a:cs typeface="Darker Grotesque Medium"/>
                <a:sym typeface="Darker Grotesque Medium"/>
              </a:rPr>
              <a:t>Capturing comprehensive feedback</a:t>
            </a:r>
            <a:endParaRPr>
              <a:solidFill>
                <a:schemeClr val="lt1"/>
              </a:solidFill>
              <a:latin typeface="Darker Grotesque Medium"/>
              <a:ea typeface="Darker Grotesque Medium"/>
              <a:cs typeface="Darker Grotesque Medium"/>
              <a:sym typeface="Darker Grotesque Medium"/>
            </a:endParaRPr>
          </a:p>
        </p:txBody>
      </p:sp>
      <p:sp>
        <p:nvSpPr>
          <p:cNvPr id="577" name="Google Shape;577;p54"/>
          <p:cNvSpPr txBox="1"/>
          <p:nvPr/>
        </p:nvSpPr>
        <p:spPr>
          <a:xfrm>
            <a:off x="557950" y="4003625"/>
            <a:ext cx="7309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lt1"/>
                </a:solidFill>
                <a:latin typeface="Darker Grotesque"/>
                <a:ea typeface="Darker Grotesque"/>
                <a:cs typeface="Darker Grotesque"/>
                <a:sym typeface="Darker Grotesque"/>
              </a:rPr>
              <a:t>Piezsole utilizes a love and passion for sports and personal improvements</a:t>
            </a:r>
            <a:endParaRPr b="1" sz="2000">
              <a:solidFill>
                <a:schemeClr val="lt1"/>
              </a:solidFill>
              <a:latin typeface="Darker Grotesque"/>
              <a:ea typeface="Darker Grotesque"/>
              <a:cs typeface="Darker Grotesque"/>
              <a:sym typeface="Darker Grotesqu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82" name="Shape 382"/>
        <p:cNvGrpSpPr/>
        <p:nvPr/>
      </p:nvGrpSpPr>
      <p:grpSpPr>
        <a:xfrm>
          <a:off x="0" y="0"/>
          <a:ext cx="0" cy="0"/>
          <a:chOff x="0" y="0"/>
          <a:chExt cx="0" cy="0"/>
        </a:xfrm>
      </p:grpSpPr>
      <p:sp>
        <p:nvSpPr>
          <p:cNvPr id="383" name="Google Shape;383;p37"/>
          <p:cNvSpPr txBox="1"/>
          <p:nvPr/>
        </p:nvSpPr>
        <p:spPr>
          <a:xfrm>
            <a:off x="0" y="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https://www.youtube.com/watch?v=DQ9y-Brgy_U</a:t>
            </a:r>
            <a:endParaRPr/>
          </a:p>
        </p:txBody>
      </p:sp>
      <p:sp>
        <p:nvSpPr>
          <p:cNvPr id="384" name="Google Shape;384;p37"/>
          <p:cNvSpPr txBox="1"/>
          <p:nvPr/>
        </p:nvSpPr>
        <p:spPr>
          <a:xfrm>
            <a:off x="125150" y="102470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https://www.youtube.com/watch?v=YLGuFi0Qiwg</a:t>
            </a:r>
            <a:endParaRPr/>
          </a:p>
        </p:txBody>
      </p:sp>
      <p:sp>
        <p:nvSpPr>
          <p:cNvPr id="385" name="Google Shape;385;p37"/>
          <p:cNvSpPr txBox="1"/>
          <p:nvPr/>
        </p:nvSpPr>
        <p:spPr>
          <a:xfrm>
            <a:off x="2560850" y="2637125"/>
            <a:ext cx="6276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Darker Grotesque Medium"/>
                <a:ea typeface="Darker Grotesque Medium"/>
                <a:cs typeface="Darker Grotesque Medium"/>
                <a:sym typeface="Darker Grotesque Medium"/>
              </a:rPr>
              <a:t>https://www.youtube.com/watch?v=uRAp00SxP30</a:t>
            </a:r>
            <a:endParaRPr>
              <a:latin typeface="Darker Grotesque Medium"/>
              <a:ea typeface="Darker Grotesque Medium"/>
              <a:cs typeface="Darker Grotesque Medium"/>
              <a:sym typeface="Darker Grotesque Medium"/>
            </a:endParaRPr>
          </a:p>
          <a:p>
            <a:pPr indent="0" lvl="0" marL="0" rtl="0" algn="l">
              <a:spcBef>
                <a:spcPts val="0"/>
              </a:spcBef>
              <a:spcAft>
                <a:spcPts val="0"/>
              </a:spcAft>
              <a:buNone/>
            </a:pPr>
            <a:r>
              <a:t/>
            </a:r>
            <a:endParaRPr>
              <a:latin typeface="Darker Grotesque Medium"/>
              <a:ea typeface="Darker Grotesque Medium"/>
              <a:cs typeface="Darker Grotesque Medium"/>
              <a:sym typeface="Darker Grotesque Medium"/>
            </a:endParaRPr>
          </a:p>
        </p:txBody>
      </p:sp>
      <p:pic>
        <p:nvPicPr>
          <p:cNvPr id="386" name="Google Shape;386;p37" title="DROSE the Goat.mp4">
            <a:hlinkClick r:id="rId3"/>
          </p:cNvPr>
          <p:cNvPicPr preferRelativeResize="0"/>
          <p:nvPr/>
        </p:nvPicPr>
        <p:blipFill>
          <a:blip r:embed="rId4">
            <a:alphaModFix/>
          </a:blip>
          <a:stretch>
            <a:fillRect/>
          </a:stretch>
        </p:blipFill>
        <p:spPr>
          <a:xfrm>
            <a:off x="0" y="-857262"/>
            <a:ext cx="9144000" cy="685801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55"/>
          <p:cNvSpPr txBox="1"/>
          <p:nvPr>
            <p:ph idx="6"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Roll Out Plan: TIMELINE</a:t>
            </a:r>
            <a:endParaRPr/>
          </a:p>
        </p:txBody>
      </p:sp>
      <p:sp>
        <p:nvSpPr>
          <p:cNvPr id="583" name="Google Shape;583;p55"/>
          <p:cNvSpPr/>
          <p:nvPr/>
        </p:nvSpPr>
        <p:spPr>
          <a:xfrm>
            <a:off x="2164963" y="1638513"/>
            <a:ext cx="594300" cy="36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5"/>
          <p:cNvSpPr/>
          <p:nvPr/>
        </p:nvSpPr>
        <p:spPr>
          <a:xfrm>
            <a:off x="3256823" y="1347550"/>
            <a:ext cx="594300" cy="594300"/>
          </a:xfrm>
          <a:prstGeom prst="ellipse">
            <a:avLst/>
          </a:prstGeom>
          <a:solidFill>
            <a:schemeClr val="dk1"/>
          </a:solidFill>
          <a:ln cap="flat" cmpd="sng" w="3810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A72A1E"/>
                </a:solidFill>
              </a:rPr>
              <a:t>Q2</a:t>
            </a:r>
            <a:endParaRPr/>
          </a:p>
        </p:txBody>
      </p:sp>
      <p:sp>
        <p:nvSpPr>
          <p:cNvPr id="585" name="Google Shape;585;p55"/>
          <p:cNvSpPr txBox="1"/>
          <p:nvPr/>
        </p:nvSpPr>
        <p:spPr>
          <a:xfrm>
            <a:off x="2699425" y="2051325"/>
            <a:ext cx="1709100" cy="446400"/>
          </a:xfrm>
          <a:prstGeom prst="rect">
            <a:avLst/>
          </a:prstGeom>
          <a:solidFill>
            <a:schemeClr val="dk1"/>
          </a:solid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t/>
            </a:r>
            <a:endParaRPr b="1" sz="1000">
              <a:solidFill>
                <a:srgbClr val="A72A1E"/>
              </a:solidFill>
              <a:latin typeface="Roboto"/>
              <a:ea typeface="Roboto"/>
              <a:cs typeface="Roboto"/>
              <a:sym typeface="Roboto"/>
            </a:endParaRPr>
          </a:p>
          <a:p>
            <a:pPr indent="0" lvl="0" marL="0" rtl="0" algn="ctr">
              <a:lnSpc>
                <a:spcPct val="100000"/>
              </a:lnSpc>
              <a:spcBef>
                <a:spcPts val="0"/>
              </a:spcBef>
              <a:spcAft>
                <a:spcPts val="0"/>
              </a:spcAft>
              <a:buNone/>
            </a:pPr>
            <a:r>
              <a:t/>
            </a:r>
            <a:endParaRPr b="1" sz="1000">
              <a:solidFill>
                <a:srgbClr val="A72A1E"/>
              </a:solidFill>
              <a:latin typeface="Roboto"/>
              <a:ea typeface="Roboto"/>
              <a:cs typeface="Roboto"/>
              <a:sym typeface="Roboto"/>
            </a:endParaRPr>
          </a:p>
          <a:p>
            <a:pPr indent="0" lvl="0" marL="0" rtl="0" algn="ctr">
              <a:lnSpc>
                <a:spcPct val="100000"/>
              </a:lnSpc>
              <a:spcBef>
                <a:spcPts val="0"/>
              </a:spcBef>
              <a:spcAft>
                <a:spcPts val="0"/>
              </a:spcAft>
              <a:buNone/>
            </a:pPr>
            <a:r>
              <a:t/>
            </a:r>
            <a:endParaRPr b="1" sz="1000">
              <a:solidFill>
                <a:srgbClr val="A72A1E"/>
              </a:solidFill>
              <a:latin typeface="Roboto"/>
              <a:ea typeface="Roboto"/>
              <a:cs typeface="Roboto"/>
              <a:sym typeface="Roboto"/>
            </a:endParaRPr>
          </a:p>
          <a:p>
            <a:pPr indent="0" lvl="0" marL="0" rtl="0" algn="ctr">
              <a:lnSpc>
                <a:spcPct val="100000"/>
              </a:lnSpc>
              <a:spcBef>
                <a:spcPts val="0"/>
              </a:spcBef>
              <a:spcAft>
                <a:spcPts val="0"/>
              </a:spcAft>
              <a:buNone/>
            </a:pPr>
            <a:r>
              <a:rPr b="1" lang="en" sz="1000">
                <a:solidFill>
                  <a:srgbClr val="A72A1E"/>
                </a:solidFill>
                <a:latin typeface="Roboto"/>
                <a:ea typeface="Roboto"/>
                <a:cs typeface="Roboto"/>
                <a:sym typeface="Roboto"/>
              </a:rPr>
              <a:t>Months 4-6</a:t>
            </a:r>
            <a:endParaRPr b="1" sz="1000">
              <a:solidFill>
                <a:srgbClr val="A72A1E"/>
              </a:solidFill>
              <a:latin typeface="Roboto"/>
              <a:ea typeface="Roboto"/>
              <a:cs typeface="Roboto"/>
              <a:sym typeface="Roboto"/>
            </a:endParaRPr>
          </a:p>
          <a:p>
            <a:pPr indent="0" lvl="0" marL="0" rtl="0" algn="ctr">
              <a:lnSpc>
                <a:spcPct val="100000"/>
              </a:lnSpc>
              <a:spcBef>
                <a:spcPts val="0"/>
              </a:spcBef>
              <a:spcAft>
                <a:spcPts val="0"/>
              </a:spcAft>
              <a:buNone/>
            </a:pPr>
            <a:r>
              <a:rPr b="1" lang="en" sz="1000">
                <a:solidFill>
                  <a:srgbClr val="A72A1E"/>
                </a:solidFill>
                <a:latin typeface="Roboto"/>
                <a:ea typeface="Roboto"/>
                <a:cs typeface="Roboto"/>
                <a:sym typeface="Roboto"/>
              </a:rPr>
              <a:t>“Distribution”</a:t>
            </a:r>
            <a:endParaRPr b="1" sz="1000">
              <a:solidFill>
                <a:srgbClr val="A72A1E"/>
              </a:solidFill>
              <a:latin typeface="Roboto"/>
              <a:ea typeface="Roboto"/>
              <a:cs typeface="Roboto"/>
              <a:sym typeface="Roboto"/>
            </a:endParaRPr>
          </a:p>
        </p:txBody>
      </p:sp>
      <p:sp>
        <p:nvSpPr>
          <p:cNvPr id="586" name="Google Shape;586;p55"/>
          <p:cNvSpPr txBox="1"/>
          <p:nvPr/>
        </p:nvSpPr>
        <p:spPr>
          <a:xfrm>
            <a:off x="2699425" y="2508125"/>
            <a:ext cx="1709100" cy="1704000"/>
          </a:xfrm>
          <a:prstGeom prst="rect">
            <a:avLst/>
          </a:prstGeom>
          <a:solidFill>
            <a:schemeClr val="dk1"/>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rgbClr val="A72A1E"/>
                </a:solidFill>
                <a:latin typeface="Roboto"/>
                <a:ea typeface="Roboto"/>
                <a:cs typeface="Roboto"/>
                <a:sym typeface="Roboto"/>
              </a:rPr>
              <a:t>Get retailers on board</a:t>
            </a:r>
            <a:endParaRPr sz="900">
              <a:solidFill>
                <a:srgbClr val="A72A1E"/>
              </a:solidFill>
              <a:latin typeface="Roboto"/>
              <a:ea typeface="Roboto"/>
              <a:cs typeface="Roboto"/>
              <a:sym typeface="Roboto"/>
            </a:endParaRPr>
          </a:p>
          <a:p>
            <a:pPr indent="0" lvl="0" marL="0" rtl="0" algn="ctr">
              <a:lnSpc>
                <a:spcPct val="100000"/>
              </a:lnSpc>
              <a:spcBef>
                <a:spcPts val="1600"/>
              </a:spcBef>
              <a:spcAft>
                <a:spcPts val="0"/>
              </a:spcAft>
              <a:buNone/>
            </a:pPr>
            <a:r>
              <a:rPr lang="en" sz="900">
                <a:solidFill>
                  <a:srgbClr val="A72A1E"/>
                </a:solidFill>
                <a:latin typeface="Roboto"/>
                <a:ea typeface="Roboto"/>
                <a:cs typeface="Roboto"/>
                <a:sym typeface="Roboto"/>
              </a:rPr>
              <a:t>Attain Sponsorships</a:t>
            </a:r>
            <a:endParaRPr sz="900">
              <a:solidFill>
                <a:srgbClr val="A72A1E"/>
              </a:solidFill>
              <a:latin typeface="Roboto"/>
              <a:ea typeface="Roboto"/>
              <a:cs typeface="Roboto"/>
              <a:sym typeface="Roboto"/>
            </a:endParaRPr>
          </a:p>
          <a:p>
            <a:pPr indent="0" lvl="0" marL="0" rtl="0" algn="ctr">
              <a:lnSpc>
                <a:spcPct val="100000"/>
              </a:lnSpc>
              <a:spcBef>
                <a:spcPts val="1600"/>
              </a:spcBef>
              <a:spcAft>
                <a:spcPts val="0"/>
              </a:spcAft>
              <a:buNone/>
            </a:pPr>
            <a:r>
              <a:rPr lang="en" sz="900">
                <a:solidFill>
                  <a:srgbClr val="A72A1E"/>
                </a:solidFill>
                <a:latin typeface="Roboto"/>
                <a:ea typeface="Roboto"/>
                <a:cs typeface="Roboto"/>
                <a:sym typeface="Roboto"/>
              </a:rPr>
              <a:t>Funding Competitions</a:t>
            </a:r>
            <a:endParaRPr sz="900">
              <a:solidFill>
                <a:srgbClr val="A72A1E"/>
              </a:solidFill>
              <a:latin typeface="Roboto"/>
              <a:ea typeface="Roboto"/>
              <a:cs typeface="Roboto"/>
              <a:sym typeface="Roboto"/>
            </a:endParaRPr>
          </a:p>
          <a:p>
            <a:pPr indent="0" lvl="0" marL="0" rtl="0" algn="ctr">
              <a:spcBef>
                <a:spcPts val="1600"/>
              </a:spcBef>
              <a:spcAft>
                <a:spcPts val="1600"/>
              </a:spcAft>
              <a:buClr>
                <a:schemeClr val="accent1"/>
              </a:buClr>
              <a:buSzPts val="1100"/>
              <a:buFont typeface="Arial"/>
              <a:buNone/>
            </a:pPr>
            <a:r>
              <a:rPr lang="en" sz="900">
                <a:solidFill>
                  <a:srgbClr val="A72A1E"/>
                </a:solidFill>
                <a:latin typeface="Roboto"/>
                <a:ea typeface="Roboto"/>
                <a:cs typeface="Roboto"/>
                <a:sym typeface="Roboto"/>
              </a:rPr>
              <a:t>Maintain Promotion Efforts</a:t>
            </a:r>
            <a:endParaRPr sz="900">
              <a:solidFill>
                <a:srgbClr val="A72A1E"/>
              </a:solidFill>
              <a:latin typeface="Roboto"/>
              <a:ea typeface="Roboto"/>
              <a:cs typeface="Roboto"/>
              <a:sym typeface="Roboto"/>
            </a:endParaRPr>
          </a:p>
        </p:txBody>
      </p:sp>
      <p:sp>
        <p:nvSpPr>
          <p:cNvPr id="587" name="Google Shape;587;p55"/>
          <p:cNvSpPr/>
          <p:nvPr/>
        </p:nvSpPr>
        <p:spPr>
          <a:xfrm>
            <a:off x="5338808" y="1347550"/>
            <a:ext cx="594300" cy="594300"/>
          </a:xfrm>
          <a:prstGeom prst="ellipse">
            <a:avLst/>
          </a:prstGeom>
          <a:solidFill>
            <a:schemeClr val="dk1"/>
          </a:solidFill>
          <a:ln cap="flat" cmpd="sng" w="3810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A72A1E"/>
                </a:solidFill>
              </a:rPr>
              <a:t>Q3</a:t>
            </a:r>
            <a:endParaRPr/>
          </a:p>
        </p:txBody>
      </p:sp>
      <p:sp>
        <p:nvSpPr>
          <p:cNvPr id="588" name="Google Shape;588;p55"/>
          <p:cNvSpPr txBox="1"/>
          <p:nvPr/>
        </p:nvSpPr>
        <p:spPr>
          <a:xfrm>
            <a:off x="4781413" y="2051325"/>
            <a:ext cx="1709100" cy="446400"/>
          </a:xfrm>
          <a:prstGeom prst="rect">
            <a:avLst/>
          </a:prstGeom>
          <a:solidFill>
            <a:schemeClr val="dk1"/>
          </a:solid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000">
                <a:solidFill>
                  <a:schemeClr val="lt1"/>
                </a:solidFill>
                <a:latin typeface="Roboto"/>
                <a:ea typeface="Roboto"/>
                <a:cs typeface="Roboto"/>
                <a:sym typeface="Roboto"/>
              </a:rPr>
              <a:t>Months 7-9</a:t>
            </a:r>
            <a:endParaRPr b="1" sz="10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rPr b="1" lang="en" sz="1000">
                <a:solidFill>
                  <a:schemeClr val="lt1"/>
                </a:solidFill>
                <a:latin typeface="Roboto"/>
                <a:ea typeface="Roboto"/>
                <a:cs typeface="Roboto"/>
                <a:sym typeface="Roboto"/>
              </a:rPr>
              <a:t>“Growth”</a:t>
            </a:r>
            <a:endParaRPr b="1" sz="1000">
              <a:solidFill>
                <a:schemeClr val="lt1"/>
              </a:solidFill>
              <a:latin typeface="Roboto"/>
              <a:ea typeface="Roboto"/>
              <a:cs typeface="Roboto"/>
              <a:sym typeface="Roboto"/>
            </a:endParaRPr>
          </a:p>
        </p:txBody>
      </p:sp>
      <p:sp>
        <p:nvSpPr>
          <p:cNvPr id="589" name="Google Shape;589;p55"/>
          <p:cNvSpPr txBox="1"/>
          <p:nvPr/>
        </p:nvSpPr>
        <p:spPr>
          <a:xfrm>
            <a:off x="4781400" y="2508125"/>
            <a:ext cx="1709100" cy="1704000"/>
          </a:xfrm>
          <a:prstGeom prst="rect">
            <a:avLst/>
          </a:prstGeom>
          <a:solidFill>
            <a:schemeClr val="dk1"/>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Roboto"/>
                <a:ea typeface="Roboto"/>
                <a:cs typeface="Roboto"/>
                <a:sym typeface="Roboto"/>
              </a:rPr>
              <a:t>AIDA</a:t>
            </a:r>
            <a:endParaRPr sz="900">
              <a:solidFill>
                <a:schemeClr val="lt1"/>
              </a:solidFill>
              <a:latin typeface="Roboto"/>
              <a:ea typeface="Roboto"/>
              <a:cs typeface="Roboto"/>
              <a:sym typeface="Roboto"/>
            </a:endParaRPr>
          </a:p>
          <a:p>
            <a:pPr indent="0" lvl="0" marL="0" rtl="0" algn="ctr">
              <a:lnSpc>
                <a:spcPct val="100000"/>
              </a:lnSpc>
              <a:spcBef>
                <a:spcPts val="1600"/>
              </a:spcBef>
              <a:spcAft>
                <a:spcPts val="0"/>
              </a:spcAft>
              <a:buNone/>
            </a:pPr>
            <a:r>
              <a:rPr lang="en" sz="900">
                <a:solidFill>
                  <a:schemeClr val="lt1"/>
                </a:solidFill>
                <a:latin typeface="Roboto"/>
                <a:ea typeface="Roboto"/>
                <a:cs typeface="Roboto"/>
                <a:sym typeface="Roboto"/>
              </a:rPr>
              <a:t>Receive + Implement Consumer Feedback</a:t>
            </a:r>
            <a:endParaRPr sz="900">
              <a:solidFill>
                <a:schemeClr val="lt1"/>
              </a:solidFill>
              <a:latin typeface="Roboto"/>
              <a:ea typeface="Roboto"/>
              <a:cs typeface="Roboto"/>
              <a:sym typeface="Roboto"/>
            </a:endParaRPr>
          </a:p>
          <a:p>
            <a:pPr indent="0" lvl="0" marL="0" rtl="0" algn="ctr">
              <a:lnSpc>
                <a:spcPct val="100000"/>
              </a:lnSpc>
              <a:spcBef>
                <a:spcPts val="1600"/>
              </a:spcBef>
              <a:spcAft>
                <a:spcPts val="1600"/>
              </a:spcAft>
              <a:buNone/>
            </a:pPr>
            <a:r>
              <a:rPr lang="en" sz="900">
                <a:solidFill>
                  <a:schemeClr val="lt1"/>
                </a:solidFill>
                <a:latin typeface="Roboto"/>
                <a:ea typeface="Roboto"/>
                <a:cs typeface="Roboto"/>
                <a:sym typeface="Roboto"/>
              </a:rPr>
              <a:t>Maintain Promotion Efforts</a:t>
            </a:r>
            <a:endParaRPr sz="900">
              <a:solidFill>
                <a:schemeClr val="lt1"/>
              </a:solidFill>
              <a:latin typeface="Roboto"/>
              <a:ea typeface="Roboto"/>
              <a:cs typeface="Roboto"/>
              <a:sym typeface="Roboto"/>
            </a:endParaRPr>
          </a:p>
        </p:txBody>
      </p:sp>
      <p:sp>
        <p:nvSpPr>
          <p:cNvPr id="590" name="Google Shape;590;p55"/>
          <p:cNvSpPr/>
          <p:nvPr/>
        </p:nvSpPr>
        <p:spPr>
          <a:xfrm>
            <a:off x="7420786" y="1347550"/>
            <a:ext cx="594300" cy="594300"/>
          </a:xfrm>
          <a:prstGeom prst="ellipse">
            <a:avLst/>
          </a:prstGeom>
          <a:solidFill>
            <a:schemeClr val="dk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A72A1E"/>
                </a:solidFill>
              </a:rPr>
              <a:t>Q4</a:t>
            </a:r>
            <a:endParaRPr/>
          </a:p>
        </p:txBody>
      </p:sp>
      <p:sp>
        <p:nvSpPr>
          <p:cNvPr id="591" name="Google Shape;591;p55"/>
          <p:cNvSpPr txBox="1"/>
          <p:nvPr/>
        </p:nvSpPr>
        <p:spPr>
          <a:xfrm>
            <a:off x="6863388" y="2051325"/>
            <a:ext cx="1709100" cy="446400"/>
          </a:xfrm>
          <a:prstGeom prst="rect">
            <a:avLst/>
          </a:prstGeom>
          <a:solidFill>
            <a:schemeClr val="dk1"/>
          </a:solid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000">
                <a:solidFill>
                  <a:schemeClr val="lt1"/>
                </a:solidFill>
                <a:latin typeface="Roboto"/>
                <a:ea typeface="Roboto"/>
                <a:cs typeface="Roboto"/>
                <a:sym typeface="Roboto"/>
              </a:rPr>
              <a:t>Months 10-12</a:t>
            </a:r>
            <a:endParaRPr b="1" sz="10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rPr b="1" lang="en" sz="1000">
                <a:solidFill>
                  <a:schemeClr val="lt1"/>
                </a:solidFill>
                <a:latin typeface="Roboto"/>
                <a:ea typeface="Roboto"/>
                <a:cs typeface="Roboto"/>
                <a:sym typeface="Roboto"/>
              </a:rPr>
              <a:t>“Expansion”</a:t>
            </a:r>
            <a:endParaRPr b="1" sz="1000">
              <a:solidFill>
                <a:schemeClr val="lt1"/>
              </a:solidFill>
              <a:latin typeface="Roboto"/>
              <a:ea typeface="Roboto"/>
              <a:cs typeface="Roboto"/>
              <a:sym typeface="Roboto"/>
            </a:endParaRPr>
          </a:p>
        </p:txBody>
      </p:sp>
      <p:sp>
        <p:nvSpPr>
          <p:cNvPr id="592" name="Google Shape;592;p55"/>
          <p:cNvSpPr txBox="1"/>
          <p:nvPr/>
        </p:nvSpPr>
        <p:spPr>
          <a:xfrm>
            <a:off x="6863375" y="2508126"/>
            <a:ext cx="1709100" cy="1704000"/>
          </a:xfrm>
          <a:prstGeom prst="rect">
            <a:avLst/>
          </a:prstGeom>
          <a:solidFill>
            <a:schemeClr val="dk1"/>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Roboto"/>
                <a:ea typeface="Roboto"/>
                <a:cs typeface="Roboto"/>
                <a:sym typeface="Roboto"/>
              </a:rPr>
              <a:t>Add Distribution Intermediaries</a:t>
            </a:r>
            <a:endParaRPr sz="900">
              <a:solidFill>
                <a:schemeClr val="lt1"/>
              </a:solidFill>
              <a:latin typeface="Roboto"/>
              <a:ea typeface="Roboto"/>
              <a:cs typeface="Roboto"/>
              <a:sym typeface="Roboto"/>
            </a:endParaRPr>
          </a:p>
          <a:p>
            <a:pPr indent="0" lvl="0" marL="0" rtl="0" algn="ctr">
              <a:lnSpc>
                <a:spcPct val="100000"/>
              </a:lnSpc>
              <a:spcBef>
                <a:spcPts val="1600"/>
              </a:spcBef>
              <a:spcAft>
                <a:spcPts val="0"/>
              </a:spcAft>
              <a:buNone/>
            </a:pPr>
            <a:r>
              <a:rPr lang="en" sz="900">
                <a:solidFill>
                  <a:schemeClr val="lt1"/>
                </a:solidFill>
                <a:latin typeface="Roboto"/>
                <a:ea typeface="Roboto"/>
                <a:cs typeface="Roboto"/>
                <a:sym typeface="Roboto"/>
              </a:rPr>
              <a:t>R&amp;D for Complementary Goods</a:t>
            </a:r>
            <a:endParaRPr sz="900">
              <a:solidFill>
                <a:schemeClr val="lt1"/>
              </a:solidFill>
              <a:latin typeface="Roboto"/>
              <a:ea typeface="Roboto"/>
              <a:cs typeface="Roboto"/>
              <a:sym typeface="Roboto"/>
            </a:endParaRPr>
          </a:p>
          <a:p>
            <a:pPr indent="0" lvl="0" marL="0" rtl="0" algn="ctr">
              <a:lnSpc>
                <a:spcPct val="100000"/>
              </a:lnSpc>
              <a:spcBef>
                <a:spcPts val="1600"/>
              </a:spcBef>
              <a:spcAft>
                <a:spcPts val="0"/>
              </a:spcAft>
              <a:buNone/>
            </a:pPr>
            <a:r>
              <a:rPr lang="en" sz="900">
                <a:solidFill>
                  <a:schemeClr val="lt1"/>
                </a:solidFill>
                <a:latin typeface="Roboto"/>
                <a:ea typeface="Roboto"/>
                <a:cs typeface="Roboto"/>
                <a:sym typeface="Roboto"/>
              </a:rPr>
              <a:t>Shift to Asymmetric Pricing</a:t>
            </a:r>
            <a:endParaRPr sz="900">
              <a:solidFill>
                <a:schemeClr val="lt1"/>
              </a:solidFill>
              <a:latin typeface="Roboto"/>
              <a:ea typeface="Roboto"/>
              <a:cs typeface="Roboto"/>
              <a:sym typeface="Roboto"/>
            </a:endParaRPr>
          </a:p>
          <a:p>
            <a:pPr indent="0" lvl="0" marL="0" rtl="0" algn="ctr">
              <a:spcBef>
                <a:spcPts val="1600"/>
              </a:spcBef>
              <a:spcAft>
                <a:spcPts val="0"/>
              </a:spcAft>
              <a:buClr>
                <a:schemeClr val="accent1"/>
              </a:buClr>
              <a:buSzPts val="1100"/>
              <a:buFont typeface="Arial"/>
              <a:buNone/>
            </a:pPr>
            <a:r>
              <a:rPr lang="en" sz="900">
                <a:solidFill>
                  <a:srgbClr val="A72A1E"/>
                </a:solidFill>
                <a:latin typeface="Roboto"/>
                <a:ea typeface="Roboto"/>
                <a:cs typeface="Roboto"/>
                <a:sym typeface="Roboto"/>
              </a:rPr>
              <a:t>Maintain Promotion Efforts</a:t>
            </a:r>
            <a:endParaRPr sz="900">
              <a:solidFill>
                <a:schemeClr val="lt1"/>
              </a:solidFill>
              <a:latin typeface="Roboto"/>
              <a:ea typeface="Roboto"/>
              <a:cs typeface="Roboto"/>
              <a:sym typeface="Roboto"/>
            </a:endParaRPr>
          </a:p>
          <a:p>
            <a:pPr indent="0" lvl="0" marL="0" rtl="0" algn="ctr">
              <a:lnSpc>
                <a:spcPct val="100000"/>
              </a:lnSpc>
              <a:spcBef>
                <a:spcPts val="1600"/>
              </a:spcBef>
              <a:spcAft>
                <a:spcPts val="1600"/>
              </a:spcAft>
              <a:buNone/>
            </a:pPr>
            <a:r>
              <a:t/>
            </a:r>
            <a:endParaRPr sz="900">
              <a:solidFill>
                <a:schemeClr val="lt1"/>
              </a:solidFill>
              <a:latin typeface="Roboto"/>
              <a:ea typeface="Roboto"/>
              <a:cs typeface="Roboto"/>
              <a:sym typeface="Roboto"/>
            </a:endParaRPr>
          </a:p>
        </p:txBody>
      </p:sp>
      <p:sp>
        <p:nvSpPr>
          <p:cNvPr id="593" name="Google Shape;593;p55"/>
          <p:cNvSpPr/>
          <p:nvPr/>
        </p:nvSpPr>
        <p:spPr>
          <a:xfrm>
            <a:off x="4337175" y="1638513"/>
            <a:ext cx="594300" cy="36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5"/>
          <p:cNvSpPr/>
          <p:nvPr/>
        </p:nvSpPr>
        <p:spPr>
          <a:xfrm>
            <a:off x="1151886" y="1347550"/>
            <a:ext cx="594300" cy="594300"/>
          </a:xfrm>
          <a:prstGeom prst="ellipse">
            <a:avLst/>
          </a:prstGeom>
          <a:solidFill>
            <a:schemeClr val="dk1"/>
          </a:solidFill>
          <a:ln cap="flat" cmpd="sng" w="3810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A72A1E"/>
                </a:solidFill>
              </a:rPr>
              <a:t>Q</a:t>
            </a:r>
            <a:r>
              <a:rPr lang="en" sz="1300">
                <a:solidFill>
                  <a:srgbClr val="A72A1E"/>
                </a:solidFill>
              </a:rPr>
              <a:t>1</a:t>
            </a:r>
            <a:endParaRPr sz="1300">
              <a:solidFill>
                <a:srgbClr val="A72A1E"/>
              </a:solidFill>
            </a:endParaRPr>
          </a:p>
        </p:txBody>
      </p:sp>
      <p:sp>
        <p:nvSpPr>
          <p:cNvPr id="595" name="Google Shape;595;p55"/>
          <p:cNvSpPr txBox="1"/>
          <p:nvPr/>
        </p:nvSpPr>
        <p:spPr>
          <a:xfrm>
            <a:off x="594488" y="2051325"/>
            <a:ext cx="1709100" cy="446400"/>
          </a:xfrm>
          <a:prstGeom prst="rect">
            <a:avLst/>
          </a:prstGeom>
          <a:solidFill>
            <a:schemeClr val="dk1"/>
          </a:solid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000">
                <a:solidFill>
                  <a:srgbClr val="A72A1E"/>
                </a:solidFill>
                <a:latin typeface="Roboto"/>
                <a:ea typeface="Roboto"/>
                <a:cs typeface="Roboto"/>
                <a:sym typeface="Roboto"/>
              </a:rPr>
              <a:t>Months 1-3</a:t>
            </a:r>
            <a:endParaRPr b="1" sz="1000">
              <a:solidFill>
                <a:srgbClr val="A72A1E"/>
              </a:solidFill>
              <a:latin typeface="Roboto"/>
              <a:ea typeface="Roboto"/>
              <a:cs typeface="Roboto"/>
              <a:sym typeface="Roboto"/>
            </a:endParaRPr>
          </a:p>
          <a:p>
            <a:pPr indent="0" lvl="0" marL="0" rtl="0" algn="ctr">
              <a:lnSpc>
                <a:spcPct val="100000"/>
              </a:lnSpc>
              <a:spcBef>
                <a:spcPts val="0"/>
              </a:spcBef>
              <a:spcAft>
                <a:spcPts val="0"/>
              </a:spcAft>
              <a:buNone/>
            </a:pPr>
            <a:r>
              <a:rPr b="1" lang="en" sz="1000">
                <a:solidFill>
                  <a:srgbClr val="A72A1E"/>
                </a:solidFill>
                <a:latin typeface="Roboto"/>
                <a:ea typeface="Roboto"/>
                <a:cs typeface="Roboto"/>
                <a:sym typeface="Roboto"/>
              </a:rPr>
              <a:t>“Buzz”</a:t>
            </a:r>
            <a:endParaRPr b="1" sz="1000">
              <a:solidFill>
                <a:srgbClr val="A72A1E"/>
              </a:solidFill>
              <a:latin typeface="Roboto"/>
              <a:ea typeface="Roboto"/>
              <a:cs typeface="Roboto"/>
              <a:sym typeface="Roboto"/>
            </a:endParaRPr>
          </a:p>
        </p:txBody>
      </p:sp>
      <p:sp>
        <p:nvSpPr>
          <p:cNvPr id="596" name="Google Shape;596;p55"/>
          <p:cNvSpPr txBox="1"/>
          <p:nvPr/>
        </p:nvSpPr>
        <p:spPr>
          <a:xfrm>
            <a:off x="594475" y="2508125"/>
            <a:ext cx="1709100" cy="1704000"/>
          </a:xfrm>
          <a:prstGeom prst="rect">
            <a:avLst/>
          </a:prstGeom>
          <a:solidFill>
            <a:schemeClr val="dk1"/>
          </a:solidFill>
          <a:ln>
            <a:noFill/>
          </a:ln>
        </p:spPr>
        <p:txBody>
          <a:bodyPr anchorCtr="0" anchor="t" bIns="91425" lIns="91425" spcFirstLastPara="1" rIns="91425" wrap="square" tIns="91425">
            <a:noAutofit/>
          </a:bodyPr>
          <a:lstStyle/>
          <a:p>
            <a:pPr indent="0" lvl="0" marL="0" rtl="0" algn="ctr">
              <a:lnSpc>
                <a:spcPct val="75000"/>
              </a:lnSpc>
              <a:spcBef>
                <a:spcPts val="0"/>
              </a:spcBef>
              <a:spcAft>
                <a:spcPts val="0"/>
              </a:spcAft>
              <a:buNone/>
            </a:pPr>
            <a:r>
              <a:rPr lang="en" sz="900">
                <a:solidFill>
                  <a:srgbClr val="A72A1E"/>
                </a:solidFill>
                <a:latin typeface="Roboto"/>
                <a:ea typeface="Roboto"/>
                <a:cs typeface="Roboto"/>
                <a:sym typeface="Roboto"/>
              </a:rPr>
              <a:t>Primary research -&gt; test marketing</a:t>
            </a:r>
            <a:endParaRPr sz="900">
              <a:solidFill>
                <a:srgbClr val="A72A1E"/>
              </a:solidFill>
              <a:latin typeface="Roboto"/>
              <a:ea typeface="Roboto"/>
              <a:cs typeface="Roboto"/>
              <a:sym typeface="Roboto"/>
            </a:endParaRPr>
          </a:p>
          <a:p>
            <a:pPr indent="0" lvl="0" marL="0" rtl="0" algn="ctr">
              <a:lnSpc>
                <a:spcPct val="75000"/>
              </a:lnSpc>
              <a:spcBef>
                <a:spcPts val="1600"/>
              </a:spcBef>
              <a:spcAft>
                <a:spcPts val="0"/>
              </a:spcAft>
              <a:buNone/>
            </a:pPr>
            <a:r>
              <a:rPr lang="en" sz="900">
                <a:solidFill>
                  <a:srgbClr val="A72A1E"/>
                </a:solidFill>
                <a:latin typeface="Roboto"/>
                <a:ea typeface="Roboto"/>
                <a:cs typeface="Roboto"/>
                <a:sym typeface="Roboto"/>
              </a:rPr>
              <a:t>Social media launch; website preselling/preordering</a:t>
            </a:r>
            <a:endParaRPr sz="900">
              <a:solidFill>
                <a:srgbClr val="A72A1E"/>
              </a:solidFill>
              <a:latin typeface="Roboto"/>
              <a:ea typeface="Roboto"/>
              <a:cs typeface="Roboto"/>
              <a:sym typeface="Roboto"/>
            </a:endParaRPr>
          </a:p>
          <a:p>
            <a:pPr indent="0" lvl="0" marL="0" rtl="0" algn="ctr">
              <a:lnSpc>
                <a:spcPct val="75000"/>
              </a:lnSpc>
              <a:spcBef>
                <a:spcPts val="1600"/>
              </a:spcBef>
              <a:spcAft>
                <a:spcPts val="0"/>
              </a:spcAft>
              <a:buNone/>
            </a:pPr>
            <a:r>
              <a:rPr lang="en" sz="900">
                <a:solidFill>
                  <a:srgbClr val="A72A1E"/>
                </a:solidFill>
                <a:latin typeface="Roboto"/>
                <a:ea typeface="Roboto"/>
                <a:cs typeface="Roboto"/>
                <a:sym typeface="Roboto"/>
              </a:rPr>
              <a:t>Personal selling: coaches and talent managers</a:t>
            </a:r>
            <a:endParaRPr sz="900">
              <a:solidFill>
                <a:srgbClr val="A72A1E"/>
              </a:solidFill>
              <a:latin typeface="Roboto"/>
              <a:ea typeface="Roboto"/>
              <a:cs typeface="Roboto"/>
              <a:sym typeface="Roboto"/>
            </a:endParaRPr>
          </a:p>
          <a:p>
            <a:pPr indent="0" lvl="0" marL="0" rtl="0" algn="ctr">
              <a:lnSpc>
                <a:spcPct val="75000"/>
              </a:lnSpc>
              <a:spcBef>
                <a:spcPts val="1600"/>
              </a:spcBef>
              <a:spcAft>
                <a:spcPts val="1600"/>
              </a:spcAft>
              <a:buNone/>
            </a:pPr>
            <a:r>
              <a:rPr lang="en" sz="900">
                <a:solidFill>
                  <a:srgbClr val="A72A1E"/>
                </a:solidFill>
                <a:latin typeface="Roboto"/>
                <a:ea typeface="Roboto"/>
                <a:cs typeface="Roboto"/>
                <a:sym typeface="Roboto"/>
              </a:rPr>
              <a:t>Broadcast human story</a:t>
            </a:r>
            <a:endParaRPr sz="900">
              <a:solidFill>
                <a:srgbClr val="A72A1E"/>
              </a:solidFill>
              <a:latin typeface="Roboto"/>
              <a:ea typeface="Roboto"/>
              <a:cs typeface="Roboto"/>
              <a:sym typeface="Roboto"/>
            </a:endParaRPr>
          </a:p>
        </p:txBody>
      </p:sp>
      <p:sp>
        <p:nvSpPr>
          <p:cNvPr id="597" name="Google Shape;597;p55"/>
          <p:cNvSpPr/>
          <p:nvPr/>
        </p:nvSpPr>
        <p:spPr>
          <a:xfrm>
            <a:off x="6419150" y="1638513"/>
            <a:ext cx="594300" cy="36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pic>
        <p:nvPicPr>
          <p:cNvPr id="602" name="Google Shape;602;p56"/>
          <p:cNvPicPr preferRelativeResize="0"/>
          <p:nvPr/>
        </p:nvPicPr>
        <p:blipFill rotWithShape="1">
          <a:blip r:embed="rId3">
            <a:alphaModFix/>
          </a:blip>
          <a:srcRect b="9014" l="0" r="0" t="6339"/>
          <a:stretch/>
        </p:blipFill>
        <p:spPr>
          <a:xfrm>
            <a:off x="0" y="0"/>
            <a:ext cx="9201566" cy="5143499"/>
          </a:xfrm>
          <a:prstGeom prst="rect">
            <a:avLst/>
          </a:prstGeom>
          <a:noFill/>
          <a:ln>
            <a:noFill/>
          </a:ln>
        </p:spPr>
      </p:pic>
      <p:sp>
        <p:nvSpPr>
          <p:cNvPr id="603" name="Google Shape;603;p56"/>
          <p:cNvSpPr txBox="1"/>
          <p:nvPr>
            <p:ph type="title"/>
          </p:nvPr>
        </p:nvSpPr>
        <p:spPr>
          <a:xfrm>
            <a:off x="5521875" y="2239025"/>
            <a:ext cx="3001500" cy="150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ANALYSIS</a:t>
            </a:r>
            <a:endParaRPr/>
          </a:p>
        </p:txBody>
      </p:sp>
      <p:sp>
        <p:nvSpPr>
          <p:cNvPr id="604" name="Google Shape;604;p56"/>
          <p:cNvSpPr txBox="1"/>
          <p:nvPr>
            <p:ph idx="2" type="title"/>
          </p:nvPr>
        </p:nvSpPr>
        <p:spPr>
          <a:xfrm>
            <a:off x="7332492" y="1087125"/>
            <a:ext cx="11187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cxnSp>
        <p:nvCxnSpPr>
          <p:cNvPr id="605" name="Google Shape;605;p56"/>
          <p:cNvCxnSpPr/>
          <p:nvPr/>
        </p:nvCxnSpPr>
        <p:spPr>
          <a:xfrm>
            <a:off x="4704825" y="3535175"/>
            <a:ext cx="1918200" cy="0"/>
          </a:xfrm>
          <a:prstGeom prst="straightConnector1">
            <a:avLst/>
          </a:prstGeom>
          <a:noFill/>
          <a:ln cap="flat" cmpd="sng" w="38100">
            <a:solidFill>
              <a:schemeClr val="dk1"/>
            </a:solidFill>
            <a:prstDash val="solid"/>
            <a:round/>
            <a:headEnd len="med" w="med" type="none"/>
            <a:tailEnd len="med" w="med" type="none"/>
          </a:ln>
        </p:spPr>
      </p:cxnSp>
      <p:sp>
        <p:nvSpPr>
          <p:cNvPr id="606" name="Google Shape;606;p56"/>
          <p:cNvSpPr txBox="1"/>
          <p:nvPr/>
        </p:nvSpPr>
        <p:spPr>
          <a:xfrm>
            <a:off x="4400575" y="1805950"/>
            <a:ext cx="31539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5000">
                <a:solidFill>
                  <a:schemeClr val="dk1"/>
                </a:solidFill>
                <a:latin typeface="Anton"/>
                <a:ea typeface="Anton"/>
                <a:cs typeface="Anton"/>
                <a:sym typeface="Anton"/>
              </a:rPr>
              <a:t>FINANCIAL</a:t>
            </a:r>
            <a:endParaRPr i="1"/>
          </a:p>
        </p:txBody>
      </p:sp>
      <p:sp>
        <p:nvSpPr>
          <p:cNvPr id="607" name="Google Shape;607;p56"/>
          <p:cNvSpPr txBox="1"/>
          <p:nvPr/>
        </p:nvSpPr>
        <p:spPr>
          <a:xfrm flipH="1">
            <a:off x="3347450" y="504575"/>
            <a:ext cx="27936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i="1" sz="1200">
              <a:solidFill>
                <a:schemeClr val="accent1"/>
              </a:solidFill>
            </a:endParaRPr>
          </a:p>
          <a:p>
            <a:pPr indent="0" lvl="0" marL="0" rtl="0" algn="l">
              <a:spcBef>
                <a:spcPts val="0"/>
              </a:spcBef>
              <a:spcAft>
                <a:spcPts val="0"/>
              </a:spcAft>
              <a:buNone/>
            </a:pPr>
            <a:r>
              <a:t/>
            </a:r>
            <a:endParaRPr sz="1200">
              <a:solidFill>
                <a:schemeClr val="dk1"/>
              </a:solidFill>
              <a:latin typeface="Darker Grotesque Medium"/>
              <a:ea typeface="Darker Grotesque Medium"/>
              <a:cs typeface="Darker Grotesque Medium"/>
              <a:sym typeface="Darker Grotesque Medium"/>
            </a:endParaRPr>
          </a:p>
        </p:txBody>
      </p:sp>
      <p:cxnSp>
        <p:nvCxnSpPr>
          <p:cNvPr id="608" name="Google Shape;608;p56"/>
          <p:cNvCxnSpPr/>
          <p:nvPr/>
        </p:nvCxnSpPr>
        <p:spPr>
          <a:xfrm>
            <a:off x="5268675" y="692075"/>
            <a:ext cx="790500" cy="0"/>
          </a:xfrm>
          <a:prstGeom prst="straightConnector1">
            <a:avLst/>
          </a:prstGeom>
          <a:noFill/>
          <a:ln cap="flat" cmpd="sng" w="38100">
            <a:solidFill>
              <a:schemeClr val="dk1"/>
            </a:solidFill>
            <a:prstDash val="solid"/>
            <a:round/>
            <a:headEnd len="med" w="med" type="none"/>
            <a:tailEnd len="med" w="med" type="none"/>
          </a:ln>
        </p:spPr>
      </p:cxnSp>
      <p:sp>
        <p:nvSpPr>
          <p:cNvPr id="609" name="Google Shape;609;p56"/>
          <p:cNvSpPr txBox="1"/>
          <p:nvPr/>
        </p:nvSpPr>
        <p:spPr>
          <a:xfrm flipH="1">
            <a:off x="6019275" y="466325"/>
            <a:ext cx="25041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dk1"/>
              </a:solidFill>
              <a:latin typeface="Anton"/>
              <a:ea typeface="Anton"/>
              <a:cs typeface="Anton"/>
              <a:sym typeface="Anton"/>
            </a:endParaRPr>
          </a:p>
        </p:txBody>
      </p:sp>
      <p:cxnSp>
        <p:nvCxnSpPr>
          <p:cNvPr id="610" name="Google Shape;610;p56"/>
          <p:cNvCxnSpPr/>
          <p:nvPr/>
        </p:nvCxnSpPr>
        <p:spPr>
          <a:xfrm>
            <a:off x="6781200" y="1663675"/>
            <a:ext cx="1141500" cy="0"/>
          </a:xfrm>
          <a:prstGeom prst="straightConnector1">
            <a:avLst/>
          </a:prstGeom>
          <a:noFill/>
          <a:ln cap="flat" cmpd="sng" w="38100">
            <a:solidFill>
              <a:schemeClr val="dk1"/>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57"/>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Financials</a:t>
            </a:r>
            <a:endParaRPr>
              <a:solidFill>
                <a:schemeClr val="lt1"/>
              </a:solidFill>
            </a:endParaRPr>
          </a:p>
        </p:txBody>
      </p:sp>
      <p:sp>
        <p:nvSpPr>
          <p:cNvPr id="616" name="Google Shape;616;p57"/>
          <p:cNvSpPr txBox="1"/>
          <p:nvPr>
            <p:ph idx="1" type="body"/>
          </p:nvPr>
        </p:nvSpPr>
        <p:spPr>
          <a:xfrm>
            <a:off x="591425" y="1016925"/>
            <a:ext cx="7704000" cy="3474000"/>
          </a:xfrm>
          <a:prstGeom prst="rect">
            <a:avLst/>
          </a:prstGeom>
        </p:spPr>
        <p:txBody>
          <a:bodyPr anchorCtr="0" anchor="t" bIns="91425" lIns="91425" spcFirstLastPara="1" rIns="91425" wrap="square" tIns="91425">
            <a:noAutofit/>
          </a:bodyPr>
          <a:lstStyle/>
          <a:p>
            <a:pPr indent="-400050" lvl="0" marL="457200" rtl="0" algn="l">
              <a:lnSpc>
                <a:spcPct val="150000"/>
              </a:lnSpc>
              <a:spcBef>
                <a:spcPts val="0"/>
              </a:spcBef>
              <a:spcAft>
                <a:spcPts val="0"/>
              </a:spcAft>
              <a:buClr>
                <a:schemeClr val="lt1"/>
              </a:buClr>
              <a:buSzPts val="2700"/>
              <a:buChar char="-"/>
            </a:pPr>
            <a:r>
              <a:rPr lang="en" sz="2700">
                <a:solidFill>
                  <a:schemeClr val="lt1"/>
                </a:solidFill>
              </a:rPr>
              <a:t>What we’re seeking… </a:t>
            </a:r>
            <a:endParaRPr sz="1600">
              <a:solidFill>
                <a:schemeClr val="lt1"/>
              </a:solidFill>
            </a:endParaRPr>
          </a:p>
          <a:p>
            <a:pPr indent="-355600" lvl="1" marL="914400" rtl="0" algn="l">
              <a:lnSpc>
                <a:spcPct val="150000"/>
              </a:lnSpc>
              <a:spcBef>
                <a:spcPts val="0"/>
              </a:spcBef>
              <a:spcAft>
                <a:spcPts val="0"/>
              </a:spcAft>
              <a:buClr>
                <a:schemeClr val="lt1"/>
              </a:buClr>
              <a:buSzPts val="2000"/>
              <a:buChar char="-"/>
            </a:pPr>
            <a:r>
              <a:rPr lang="en" sz="2000">
                <a:solidFill>
                  <a:schemeClr val="lt1"/>
                </a:solidFill>
              </a:rPr>
              <a:t>PiezSole’s seed funding totalling $3M</a:t>
            </a:r>
            <a:endParaRPr sz="2000">
              <a:solidFill>
                <a:schemeClr val="lt1"/>
              </a:solidFill>
            </a:endParaRPr>
          </a:p>
          <a:p>
            <a:pPr indent="-355600" lvl="1" marL="914400" rtl="0" algn="l">
              <a:lnSpc>
                <a:spcPct val="150000"/>
              </a:lnSpc>
              <a:spcBef>
                <a:spcPts val="0"/>
              </a:spcBef>
              <a:spcAft>
                <a:spcPts val="0"/>
              </a:spcAft>
              <a:buClr>
                <a:schemeClr val="lt1"/>
              </a:buClr>
              <a:buSzPts val="2000"/>
              <a:buChar char="-"/>
            </a:pPr>
            <a:r>
              <a:rPr lang="en" sz="2000">
                <a:solidFill>
                  <a:schemeClr val="lt1"/>
                </a:solidFill>
              </a:rPr>
              <a:t>Plantiga → $1.5M &amp; Nextiles → $5.3M</a:t>
            </a:r>
            <a:endParaRPr sz="2000">
              <a:solidFill>
                <a:schemeClr val="lt1"/>
              </a:solidFill>
            </a:endParaRPr>
          </a:p>
          <a:p>
            <a:pPr indent="-400050" lvl="0" marL="457200" rtl="0" algn="l">
              <a:lnSpc>
                <a:spcPct val="150000"/>
              </a:lnSpc>
              <a:spcBef>
                <a:spcPts val="0"/>
              </a:spcBef>
              <a:spcAft>
                <a:spcPts val="0"/>
              </a:spcAft>
              <a:buClr>
                <a:schemeClr val="lt1"/>
              </a:buClr>
              <a:buSzPts val="2700"/>
              <a:buChar char="-"/>
            </a:pPr>
            <a:r>
              <a:rPr lang="en" sz="2700">
                <a:solidFill>
                  <a:schemeClr val="lt1"/>
                </a:solidFill>
              </a:rPr>
              <a:t>PiezSole’s Financial Plans</a:t>
            </a:r>
            <a:endParaRPr sz="1600">
              <a:solidFill>
                <a:schemeClr val="lt1"/>
              </a:solidFill>
            </a:endParaRPr>
          </a:p>
          <a:p>
            <a:pPr indent="-355600" lvl="1" marL="914400" rtl="0" algn="l">
              <a:lnSpc>
                <a:spcPct val="150000"/>
              </a:lnSpc>
              <a:spcBef>
                <a:spcPts val="0"/>
              </a:spcBef>
              <a:spcAft>
                <a:spcPts val="0"/>
              </a:spcAft>
              <a:buClr>
                <a:schemeClr val="lt1"/>
              </a:buClr>
              <a:buSzPts val="2000"/>
              <a:buChar char="-"/>
            </a:pPr>
            <a:r>
              <a:rPr lang="en" sz="2000">
                <a:solidFill>
                  <a:schemeClr val="lt1"/>
                </a:solidFill>
              </a:rPr>
              <a:t>Aggressive annual marketing budget → $90k/year ($450k in 5 years)</a:t>
            </a:r>
            <a:endParaRPr sz="2000">
              <a:solidFill>
                <a:schemeClr val="lt1"/>
              </a:solidFill>
            </a:endParaRPr>
          </a:p>
          <a:p>
            <a:pPr indent="-355600" lvl="1" marL="914400" rtl="0" algn="l">
              <a:lnSpc>
                <a:spcPct val="150000"/>
              </a:lnSpc>
              <a:spcBef>
                <a:spcPts val="0"/>
              </a:spcBef>
              <a:spcAft>
                <a:spcPts val="0"/>
              </a:spcAft>
              <a:buClr>
                <a:schemeClr val="lt1"/>
              </a:buClr>
              <a:buSzPts val="2000"/>
              <a:buChar char="-"/>
            </a:pPr>
            <a:r>
              <a:rPr lang="en" sz="2000">
                <a:solidFill>
                  <a:schemeClr val="lt1"/>
                </a:solidFill>
              </a:rPr>
              <a:t>R&amp;D spending, salaries, space, etc…. → $410k/year</a:t>
            </a:r>
            <a:endParaRPr sz="2000">
              <a:solidFill>
                <a:schemeClr val="lt1"/>
              </a:solidFill>
            </a:endParaRPr>
          </a:p>
          <a:p>
            <a:pPr indent="-355600" lvl="1" marL="914400" rtl="0" algn="l">
              <a:lnSpc>
                <a:spcPct val="150000"/>
              </a:lnSpc>
              <a:spcBef>
                <a:spcPts val="0"/>
              </a:spcBef>
              <a:spcAft>
                <a:spcPts val="0"/>
              </a:spcAft>
              <a:buClr>
                <a:schemeClr val="lt1"/>
              </a:buClr>
              <a:buSzPts val="2000"/>
              <a:buFont typeface="Roboto Condensed"/>
              <a:buChar char="-"/>
            </a:pPr>
            <a:r>
              <a:rPr b="1" lang="en" sz="2000">
                <a:solidFill>
                  <a:schemeClr val="lt1"/>
                </a:solidFill>
                <a:latin typeface="Darker Grotesque"/>
                <a:ea typeface="Darker Grotesque"/>
                <a:cs typeface="Darker Grotesque"/>
                <a:sym typeface="Darker Grotesque"/>
              </a:rPr>
              <a:t>TOTAL FIXED COSTS = $500k/year</a:t>
            </a:r>
            <a:endParaRPr b="1" sz="2000">
              <a:solidFill>
                <a:schemeClr val="lt1"/>
              </a:solidFill>
              <a:latin typeface="Darker Grotesque"/>
              <a:ea typeface="Darker Grotesque"/>
              <a:cs typeface="Darker Grotesque"/>
              <a:sym typeface="Darker Grotesque"/>
            </a:endParaRPr>
          </a:p>
          <a:p>
            <a:pPr indent="0" lvl="0" marL="914400" rtl="0" algn="l">
              <a:spcBef>
                <a:spcPts val="1600"/>
              </a:spcBef>
              <a:spcAft>
                <a:spcPts val="0"/>
              </a:spcAft>
              <a:buNone/>
            </a:pPr>
            <a:r>
              <a:t/>
            </a:r>
            <a:endParaRPr sz="1600">
              <a:solidFill>
                <a:schemeClr val="lt1"/>
              </a:solidFill>
            </a:endParaRPr>
          </a:p>
          <a:p>
            <a:pPr indent="0" lvl="0" marL="457200" rtl="0" algn="l">
              <a:spcBef>
                <a:spcPts val="1600"/>
              </a:spcBef>
              <a:spcAft>
                <a:spcPts val="0"/>
              </a:spcAft>
              <a:buNone/>
            </a:pPr>
            <a:r>
              <a:t/>
            </a:r>
            <a:endParaRPr sz="1600">
              <a:solidFill>
                <a:schemeClr val="lt1"/>
              </a:solidFill>
            </a:endParaRPr>
          </a:p>
          <a:p>
            <a:pPr indent="0" lvl="0" marL="457200" rtl="0" algn="l">
              <a:spcBef>
                <a:spcPts val="1600"/>
              </a:spcBef>
              <a:spcAft>
                <a:spcPts val="1600"/>
              </a:spcAft>
              <a:buNone/>
            </a:pPr>
            <a:r>
              <a:t/>
            </a:r>
            <a:endParaRPr sz="1600">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58"/>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Financials  </a:t>
            </a:r>
            <a:endParaRPr>
              <a:solidFill>
                <a:schemeClr val="lt1"/>
              </a:solidFill>
            </a:endParaRPr>
          </a:p>
        </p:txBody>
      </p:sp>
      <p:sp>
        <p:nvSpPr>
          <p:cNvPr id="622" name="Google Shape;622;p58"/>
          <p:cNvSpPr txBox="1"/>
          <p:nvPr>
            <p:ph idx="1" type="body"/>
          </p:nvPr>
        </p:nvSpPr>
        <p:spPr>
          <a:xfrm>
            <a:off x="516425" y="979250"/>
            <a:ext cx="7704000" cy="3474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2300">
                <a:solidFill>
                  <a:schemeClr val="lt1"/>
                </a:solidFill>
              </a:rPr>
              <a:t>Variable Costs:</a:t>
            </a:r>
            <a:r>
              <a:rPr lang="en" sz="1600">
                <a:solidFill>
                  <a:schemeClr val="lt1"/>
                </a:solidFill>
              </a:rPr>
              <a:t> </a:t>
            </a:r>
            <a:endParaRPr sz="1600">
              <a:solidFill>
                <a:schemeClr val="lt1"/>
              </a:solidFill>
            </a:endParaRPr>
          </a:p>
          <a:p>
            <a:pPr indent="-336550" lvl="1" marL="914400" rtl="0" algn="l">
              <a:spcBef>
                <a:spcPts val="0"/>
              </a:spcBef>
              <a:spcAft>
                <a:spcPts val="0"/>
              </a:spcAft>
              <a:buClr>
                <a:schemeClr val="lt1"/>
              </a:buClr>
              <a:buSzPts val="1700"/>
              <a:buChar char="-"/>
            </a:pPr>
            <a:r>
              <a:rPr lang="en" sz="1700">
                <a:solidFill>
                  <a:schemeClr val="lt1"/>
                </a:solidFill>
              </a:rPr>
              <a:t>Bill of Materials:</a:t>
            </a:r>
            <a:endParaRPr sz="1700">
              <a:solidFill>
                <a:schemeClr val="lt1"/>
              </a:solidFill>
            </a:endParaRPr>
          </a:p>
          <a:p>
            <a:pPr indent="-336550" lvl="2" marL="1371600" rtl="0" algn="l">
              <a:lnSpc>
                <a:spcPct val="100000"/>
              </a:lnSpc>
              <a:spcBef>
                <a:spcPts val="0"/>
              </a:spcBef>
              <a:spcAft>
                <a:spcPts val="0"/>
              </a:spcAft>
              <a:buClr>
                <a:schemeClr val="lt1"/>
              </a:buClr>
              <a:buSzPts val="1700"/>
              <a:buFont typeface="Darker Grotesque"/>
              <a:buChar char="-"/>
            </a:pPr>
            <a:r>
              <a:rPr lang="en" sz="1700">
                <a:solidFill>
                  <a:schemeClr val="lt1"/>
                </a:solidFill>
                <a:latin typeface="Darker Grotesque"/>
                <a:ea typeface="Darker Grotesque"/>
                <a:cs typeface="Darker Grotesque"/>
                <a:sym typeface="Darker Grotesque"/>
              </a:rPr>
              <a:t>Flexible Circuit Board: $7.50</a:t>
            </a:r>
            <a:endParaRPr sz="1700">
              <a:solidFill>
                <a:schemeClr val="lt1"/>
              </a:solidFill>
              <a:latin typeface="Darker Grotesque"/>
              <a:ea typeface="Darker Grotesque"/>
              <a:cs typeface="Darker Grotesque"/>
              <a:sym typeface="Darker Grotesque"/>
            </a:endParaRPr>
          </a:p>
          <a:p>
            <a:pPr indent="-336550" lvl="2" marL="1371600" rtl="0" algn="l">
              <a:lnSpc>
                <a:spcPct val="100000"/>
              </a:lnSpc>
              <a:spcBef>
                <a:spcPts val="0"/>
              </a:spcBef>
              <a:spcAft>
                <a:spcPts val="0"/>
              </a:spcAft>
              <a:buClr>
                <a:schemeClr val="lt1"/>
              </a:buClr>
              <a:buSzPts val="1700"/>
              <a:buFont typeface="Darker Grotesque"/>
              <a:buChar char="-"/>
            </a:pPr>
            <a:r>
              <a:rPr lang="en" sz="1700">
                <a:solidFill>
                  <a:schemeClr val="lt1"/>
                </a:solidFill>
                <a:latin typeface="Darker Grotesque"/>
                <a:ea typeface="Darker Grotesque"/>
                <a:cs typeface="Darker Grotesque"/>
                <a:sym typeface="Darker Grotesque"/>
              </a:rPr>
              <a:t>RFID Module: $6</a:t>
            </a:r>
            <a:endParaRPr sz="1700">
              <a:solidFill>
                <a:schemeClr val="lt1"/>
              </a:solidFill>
              <a:latin typeface="Darker Grotesque"/>
              <a:ea typeface="Darker Grotesque"/>
              <a:cs typeface="Darker Grotesque"/>
              <a:sym typeface="Darker Grotesque"/>
            </a:endParaRPr>
          </a:p>
          <a:p>
            <a:pPr indent="-336550" lvl="2" marL="1371600" rtl="0" algn="l">
              <a:lnSpc>
                <a:spcPct val="100000"/>
              </a:lnSpc>
              <a:spcBef>
                <a:spcPts val="0"/>
              </a:spcBef>
              <a:spcAft>
                <a:spcPts val="0"/>
              </a:spcAft>
              <a:buClr>
                <a:schemeClr val="lt1"/>
              </a:buClr>
              <a:buSzPts val="1700"/>
              <a:buFont typeface="Darker Grotesque"/>
              <a:buChar char="-"/>
            </a:pPr>
            <a:r>
              <a:rPr lang="en" sz="1700">
                <a:solidFill>
                  <a:schemeClr val="lt1"/>
                </a:solidFill>
                <a:latin typeface="Darker Grotesque"/>
                <a:ea typeface="Darker Grotesque"/>
                <a:cs typeface="Darker Grotesque"/>
                <a:sym typeface="Darker Grotesque"/>
              </a:rPr>
              <a:t>Accelerometer: $4</a:t>
            </a:r>
            <a:endParaRPr sz="1700">
              <a:solidFill>
                <a:schemeClr val="lt1"/>
              </a:solidFill>
              <a:latin typeface="Darker Grotesque"/>
              <a:ea typeface="Darker Grotesque"/>
              <a:cs typeface="Darker Grotesque"/>
              <a:sym typeface="Darker Grotesque"/>
            </a:endParaRPr>
          </a:p>
          <a:p>
            <a:pPr indent="-336550" lvl="2" marL="1371600" rtl="0" algn="l">
              <a:lnSpc>
                <a:spcPct val="100000"/>
              </a:lnSpc>
              <a:spcBef>
                <a:spcPts val="0"/>
              </a:spcBef>
              <a:spcAft>
                <a:spcPts val="0"/>
              </a:spcAft>
              <a:buClr>
                <a:schemeClr val="lt1"/>
              </a:buClr>
              <a:buSzPts val="1700"/>
              <a:buFont typeface="Darker Grotesque"/>
              <a:buChar char="-"/>
            </a:pPr>
            <a:r>
              <a:rPr lang="en" sz="1700">
                <a:solidFill>
                  <a:schemeClr val="lt1"/>
                </a:solidFill>
                <a:latin typeface="Darker Grotesque"/>
                <a:ea typeface="Darker Grotesque"/>
                <a:cs typeface="Darker Grotesque"/>
                <a:sym typeface="Darker Grotesque"/>
              </a:rPr>
              <a:t>Piezoelectric Generator: $6</a:t>
            </a:r>
            <a:endParaRPr sz="1700">
              <a:solidFill>
                <a:schemeClr val="lt1"/>
              </a:solidFill>
              <a:latin typeface="Darker Grotesque"/>
              <a:ea typeface="Darker Grotesque"/>
              <a:cs typeface="Darker Grotesque"/>
              <a:sym typeface="Darker Grotesque"/>
            </a:endParaRPr>
          </a:p>
          <a:p>
            <a:pPr indent="-336550" lvl="2" marL="1371600" rtl="0" algn="l">
              <a:lnSpc>
                <a:spcPct val="100000"/>
              </a:lnSpc>
              <a:spcBef>
                <a:spcPts val="0"/>
              </a:spcBef>
              <a:spcAft>
                <a:spcPts val="0"/>
              </a:spcAft>
              <a:buClr>
                <a:schemeClr val="lt1"/>
              </a:buClr>
              <a:buSzPts val="1700"/>
              <a:buFont typeface="Darker Grotesque"/>
              <a:buChar char="-"/>
            </a:pPr>
            <a:r>
              <a:rPr lang="en" sz="1700">
                <a:solidFill>
                  <a:schemeClr val="lt1"/>
                </a:solidFill>
                <a:latin typeface="Darker Grotesque"/>
                <a:ea typeface="Darker Grotesque"/>
                <a:cs typeface="Darker Grotesque"/>
                <a:sym typeface="Darker Grotesque"/>
              </a:rPr>
              <a:t>Bluetooth Transmitter: $3.50</a:t>
            </a:r>
            <a:endParaRPr sz="1700">
              <a:solidFill>
                <a:schemeClr val="lt1"/>
              </a:solidFill>
              <a:latin typeface="Darker Grotesque"/>
              <a:ea typeface="Darker Grotesque"/>
              <a:cs typeface="Darker Grotesque"/>
              <a:sym typeface="Darker Grotesque"/>
            </a:endParaRPr>
          </a:p>
          <a:p>
            <a:pPr indent="-336550" lvl="2" marL="1371600" rtl="0" algn="l">
              <a:lnSpc>
                <a:spcPct val="100000"/>
              </a:lnSpc>
              <a:spcBef>
                <a:spcPts val="0"/>
              </a:spcBef>
              <a:spcAft>
                <a:spcPts val="0"/>
              </a:spcAft>
              <a:buClr>
                <a:schemeClr val="lt1"/>
              </a:buClr>
              <a:buSzPts val="1700"/>
              <a:buFont typeface="Darker Grotesque"/>
              <a:buChar char="-"/>
            </a:pPr>
            <a:r>
              <a:rPr lang="en" sz="1700">
                <a:solidFill>
                  <a:schemeClr val="lt1"/>
                </a:solidFill>
                <a:latin typeface="Darker Grotesque"/>
                <a:ea typeface="Darker Grotesque"/>
                <a:cs typeface="Darker Grotesque"/>
                <a:sym typeface="Darker Grotesque"/>
              </a:rPr>
              <a:t>Supercapacitor: $7</a:t>
            </a:r>
            <a:endParaRPr sz="1700">
              <a:solidFill>
                <a:schemeClr val="lt1"/>
              </a:solidFill>
              <a:latin typeface="Darker Grotesque"/>
              <a:ea typeface="Darker Grotesque"/>
              <a:cs typeface="Darker Grotesque"/>
              <a:sym typeface="Darker Grotesque"/>
            </a:endParaRPr>
          </a:p>
          <a:p>
            <a:pPr indent="-336550" lvl="2" marL="1371600" rtl="0" algn="l">
              <a:lnSpc>
                <a:spcPct val="100000"/>
              </a:lnSpc>
              <a:spcBef>
                <a:spcPts val="0"/>
              </a:spcBef>
              <a:spcAft>
                <a:spcPts val="0"/>
              </a:spcAft>
              <a:buClr>
                <a:schemeClr val="lt1"/>
              </a:buClr>
              <a:buSzPts val="1700"/>
              <a:buFont typeface="Darker Grotesque"/>
              <a:buChar char="-"/>
            </a:pPr>
            <a:r>
              <a:rPr lang="en" sz="1700">
                <a:solidFill>
                  <a:schemeClr val="lt1"/>
                </a:solidFill>
                <a:latin typeface="Darker Grotesque"/>
                <a:ea typeface="Darker Grotesque"/>
                <a:cs typeface="Darker Grotesque"/>
                <a:sym typeface="Darker Grotesque"/>
              </a:rPr>
              <a:t>Pressure Sensor: $3</a:t>
            </a:r>
            <a:endParaRPr sz="1700">
              <a:solidFill>
                <a:schemeClr val="lt1"/>
              </a:solidFill>
              <a:latin typeface="Darker Grotesque"/>
              <a:ea typeface="Darker Grotesque"/>
              <a:cs typeface="Darker Grotesque"/>
              <a:sym typeface="Darker Grotesque"/>
            </a:endParaRPr>
          </a:p>
          <a:p>
            <a:pPr indent="-336550" lvl="2" marL="1371600" rtl="0" algn="l">
              <a:lnSpc>
                <a:spcPct val="100000"/>
              </a:lnSpc>
              <a:spcBef>
                <a:spcPts val="0"/>
              </a:spcBef>
              <a:spcAft>
                <a:spcPts val="0"/>
              </a:spcAft>
              <a:buClr>
                <a:schemeClr val="lt1"/>
              </a:buClr>
              <a:buSzPts val="1700"/>
              <a:buFont typeface="Darker Grotesque"/>
              <a:buChar char="-"/>
            </a:pPr>
            <a:r>
              <a:rPr lang="en" sz="1700">
                <a:solidFill>
                  <a:schemeClr val="lt1"/>
                </a:solidFill>
                <a:latin typeface="Darker Grotesque"/>
                <a:ea typeface="Darker Grotesque"/>
                <a:cs typeface="Darker Grotesque"/>
                <a:sym typeface="Darker Grotesque"/>
              </a:rPr>
              <a:t>Material for Shoe Insole: $1.75</a:t>
            </a:r>
            <a:endParaRPr sz="1700">
              <a:solidFill>
                <a:schemeClr val="lt1"/>
              </a:solidFill>
            </a:endParaRPr>
          </a:p>
          <a:p>
            <a:pPr indent="-336550" lvl="1" marL="914400" rtl="0" algn="l">
              <a:spcBef>
                <a:spcPts val="0"/>
              </a:spcBef>
              <a:spcAft>
                <a:spcPts val="0"/>
              </a:spcAft>
              <a:buClr>
                <a:schemeClr val="lt1"/>
              </a:buClr>
              <a:buSzPts val="1700"/>
              <a:buChar char="-"/>
            </a:pPr>
            <a:r>
              <a:rPr lang="en" sz="1700">
                <a:solidFill>
                  <a:schemeClr val="lt1"/>
                </a:solidFill>
              </a:rPr>
              <a:t>Overhead Costs (manufacturing) : $5/unit</a:t>
            </a:r>
            <a:endParaRPr sz="1700">
              <a:solidFill>
                <a:schemeClr val="lt1"/>
              </a:solidFill>
            </a:endParaRPr>
          </a:p>
          <a:p>
            <a:pPr indent="-336550" lvl="1" marL="914400" rtl="0" algn="l">
              <a:spcBef>
                <a:spcPts val="0"/>
              </a:spcBef>
              <a:spcAft>
                <a:spcPts val="0"/>
              </a:spcAft>
              <a:buClr>
                <a:schemeClr val="lt1"/>
              </a:buClr>
              <a:buSzPts val="1700"/>
              <a:buChar char="-"/>
            </a:pPr>
            <a:r>
              <a:rPr lang="en" sz="1700">
                <a:solidFill>
                  <a:schemeClr val="lt1"/>
                </a:solidFill>
              </a:rPr>
              <a:t>Distribution Costs: $5/unit</a:t>
            </a:r>
            <a:endParaRPr sz="1700">
              <a:solidFill>
                <a:schemeClr val="lt1"/>
              </a:solidFill>
            </a:endParaRPr>
          </a:p>
          <a:p>
            <a:pPr indent="-336550" lvl="1" marL="914400" rtl="0" algn="l">
              <a:spcBef>
                <a:spcPts val="0"/>
              </a:spcBef>
              <a:spcAft>
                <a:spcPts val="0"/>
              </a:spcAft>
              <a:buClr>
                <a:schemeClr val="lt1"/>
              </a:buClr>
              <a:buSzPts val="1700"/>
              <a:buChar char="-"/>
            </a:pPr>
            <a:r>
              <a:rPr lang="en" sz="1700">
                <a:solidFill>
                  <a:schemeClr val="lt1"/>
                </a:solidFill>
              </a:rPr>
              <a:t>Other Expenses &amp; Overheads: $24.75/unit</a:t>
            </a:r>
            <a:endParaRPr sz="1500"/>
          </a:p>
        </p:txBody>
      </p:sp>
      <p:sp>
        <p:nvSpPr>
          <p:cNvPr id="623" name="Google Shape;623;p58"/>
          <p:cNvSpPr txBox="1"/>
          <p:nvPr/>
        </p:nvSpPr>
        <p:spPr>
          <a:xfrm>
            <a:off x="4884475" y="2493050"/>
            <a:ext cx="36936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Darker Grotesque Medium"/>
                <a:ea typeface="Darker Grotesque Medium"/>
                <a:cs typeface="Darker Grotesque Medium"/>
                <a:sym typeface="Darker Grotesque Medium"/>
              </a:rPr>
              <a:t>$38.75/unit</a:t>
            </a:r>
            <a:endParaRPr sz="1700">
              <a:solidFill>
                <a:schemeClr val="lt1"/>
              </a:solidFill>
              <a:latin typeface="Darker Grotesque Medium"/>
              <a:ea typeface="Darker Grotesque Medium"/>
              <a:cs typeface="Darker Grotesque Medium"/>
              <a:sym typeface="Darker Grotesque Medium"/>
            </a:endParaRPr>
          </a:p>
        </p:txBody>
      </p:sp>
      <p:sp>
        <p:nvSpPr>
          <p:cNvPr id="624" name="Google Shape;624;p58"/>
          <p:cNvSpPr txBox="1"/>
          <p:nvPr/>
        </p:nvSpPr>
        <p:spPr>
          <a:xfrm>
            <a:off x="6343675" y="2376375"/>
            <a:ext cx="26574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lt1"/>
                </a:solidFill>
                <a:latin typeface="Darker Grotesque Medium"/>
                <a:ea typeface="Darker Grotesque Medium"/>
                <a:cs typeface="Darker Grotesque Medium"/>
                <a:sym typeface="Darker Grotesque Medium"/>
              </a:rPr>
              <a:t>E</a:t>
            </a:r>
            <a:r>
              <a:rPr lang="en" sz="2200">
                <a:solidFill>
                  <a:schemeClr val="lt1"/>
                </a:solidFill>
                <a:latin typeface="Darker Grotesque Medium"/>
                <a:ea typeface="Darker Grotesque Medium"/>
                <a:cs typeface="Darker Grotesque Medium"/>
                <a:sym typeface="Darker Grotesque Medium"/>
              </a:rPr>
              <a:t>stimated cost of 1 unit: </a:t>
            </a:r>
            <a:endParaRPr sz="2200">
              <a:solidFill>
                <a:schemeClr val="lt1"/>
              </a:solidFill>
              <a:latin typeface="Darker Grotesque Medium"/>
              <a:ea typeface="Darker Grotesque Medium"/>
              <a:cs typeface="Darker Grotesque Medium"/>
              <a:sym typeface="Darker Grotesque Medium"/>
            </a:endParaRPr>
          </a:p>
          <a:p>
            <a:pPr indent="0" lvl="0" marL="0" rtl="0" algn="l">
              <a:spcBef>
                <a:spcPts val="0"/>
              </a:spcBef>
              <a:spcAft>
                <a:spcPts val="0"/>
              </a:spcAft>
              <a:buNone/>
            </a:pPr>
            <a:r>
              <a:rPr b="1" lang="en" sz="2200">
                <a:solidFill>
                  <a:schemeClr val="lt1"/>
                </a:solidFill>
                <a:latin typeface="Darker Grotesque"/>
                <a:ea typeface="Darker Grotesque"/>
                <a:cs typeface="Darker Grotesque"/>
                <a:sym typeface="Darker Grotesque"/>
              </a:rPr>
              <a:t>	      $73.50</a:t>
            </a:r>
            <a:endParaRPr b="1" sz="2200">
              <a:solidFill>
                <a:schemeClr val="lt1"/>
              </a:solidFill>
              <a:latin typeface="Darker Grotesque"/>
              <a:ea typeface="Darker Grotesque"/>
              <a:cs typeface="Darker Grotesque"/>
              <a:sym typeface="Darker Grotesque"/>
            </a:endParaRPr>
          </a:p>
        </p:txBody>
      </p:sp>
      <p:pic>
        <p:nvPicPr>
          <p:cNvPr id="625" name="Google Shape;625;p58"/>
          <p:cNvPicPr preferRelativeResize="0"/>
          <p:nvPr/>
        </p:nvPicPr>
        <p:blipFill rotWithShape="1">
          <a:blip r:embed="rId3">
            <a:alphaModFix/>
          </a:blip>
          <a:srcRect b="0" l="65525" r="0" t="0"/>
          <a:stretch/>
        </p:blipFill>
        <p:spPr>
          <a:xfrm>
            <a:off x="4414825" y="1762300"/>
            <a:ext cx="469650" cy="20900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59"/>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Financials</a:t>
            </a:r>
            <a:endParaRPr>
              <a:solidFill>
                <a:schemeClr val="lt1"/>
              </a:solidFill>
            </a:endParaRPr>
          </a:p>
        </p:txBody>
      </p:sp>
      <p:sp>
        <p:nvSpPr>
          <p:cNvPr id="631" name="Google Shape;631;p59"/>
          <p:cNvSpPr txBox="1"/>
          <p:nvPr>
            <p:ph idx="1" type="body"/>
          </p:nvPr>
        </p:nvSpPr>
        <p:spPr>
          <a:xfrm>
            <a:off x="720000" y="623100"/>
            <a:ext cx="7704000" cy="416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lt1"/>
              </a:solidFill>
            </a:endParaRPr>
          </a:p>
          <a:p>
            <a:pPr indent="0" lvl="0" marL="0" rtl="0" algn="l">
              <a:spcBef>
                <a:spcPts val="1600"/>
              </a:spcBef>
              <a:spcAft>
                <a:spcPts val="0"/>
              </a:spcAft>
              <a:buNone/>
            </a:pPr>
            <a:r>
              <a:rPr b="1" lang="en" sz="2100">
                <a:solidFill>
                  <a:schemeClr val="lt1"/>
                </a:solidFill>
                <a:latin typeface="Darker Grotesque"/>
                <a:ea typeface="Darker Grotesque"/>
                <a:cs typeface="Darker Grotesque"/>
                <a:sym typeface="Darker Grotesque"/>
              </a:rPr>
              <a:t>	Based on these estimates…</a:t>
            </a:r>
            <a:endParaRPr b="1" sz="2100">
              <a:solidFill>
                <a:schemeClr val="lt1"/>
              </a:solidFill>
              <a:latin typeface="Darker Grotesque"/>
              <a:ea typeface="Darker Grotesque"/>
              <a:cs typeface="Darker Grotesque"/>
              <a:sym typeface="Darker Grotesque"/>
            </a:endParaRPr>
          </a:p>
          <a:p>
            <a:pPr indent="0" lvl="0" marL="914400" rtl="0" algn="l">
              <a:spcBef>
                <a:spcPts val="1600"/>
              </a:spcBef>
              <a:spcAft>
                <a:spcPts val="0"/>
              </a:spcAft>
              <a:buNone/>
            </a:pPr>
            <a:r>
              <a:t/>
            </a:r>
            <a:endParaRPr sz="1600">
              <a:solidFill>
                <a:schemeClr val="lt1"/>
              </a:solidFill>
            </a:endParaRPr>
          </a:p>
          <a:p>
            <a:pPr indent="-330200" lvl="0" marL="457200" rtl="0" algn="l">
              <a:spcBef>
                <a:spcPts val="1600"/>
              </a:spcBef>
              <a:spcAft>
                <a:spcPts val="0"/>
              </a:spcAft>
              <a:buClr>
                <a:schemeClr val="lt1"/>
              </a:buClr>
              <a:buSzPts val="1600"/>
              <a:buChar char="-"/>
            </a:pPr>
            <a:r>
              <a:rPr lang="en" sz="1600">
                <a:solidFill>
                  <a:schemeClr val="lt1"/>
                </a:solidFill>
              </a:rPr>
              <a:t>Margin = (($200 - $73.50)/($200))*100 = 63.3%</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Profit maximization + competition</a:t>
            </a:r>
            <a:endParaRPr sz="1600">
              <a:solidFill>
                <a:schemeClr val="lt1"/>
              </a:solidFill>
            </a:endParaRPr>
          </a:p>
          <a:p>
            <a:pPr indent="0" lvl="0" marL="0" rtl="0" algn="l">
              <a:spcBef>
                <a:spcPts val="1600"/>
              </a:spcBef>
              <a:spcAft>
                <a:spcPts val="0"/>
              </a:spcAft>
              <a:buNone/>
            </a:pPr>
            <a:r>
              <a:t/>
            </a:r>
            <a:endParaRPr sz="1600">
              <a:solidFill>
                <a:schemeClr val="lt1"/>
              </a:solidFill>
            </a:endParaRPr>
          </a:p>
          <a:p>
            <a:pPr indent="-330200" lvl="0" marL="457200" rtl="0" algn="l">
              <a:spcBef>
                <a:spcPts val="1600"/>
              </a:spcBef>
              <a:spcAft>
                <a:spcPts val="0"/>
              </a:spcAft>
              <a:buClr>
                <a:schemeClr val="lt1"/>
              </a:buClr>
              <a:buSzPts val="1600"/>
              <a:buChar char="-"/>
            </a:pPr>
            <a:r>
              <a:rPr lang="en" sz="1600">
                <a:solidFill>
                  <a:schemeClr val="lt1"/>
                </a:solidFill>
              </a:rPr>
              <a:t>5 year period, customer lifetime</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Fixed costs: $500,000/yr</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Variable costs: $73.50/unit</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Revenues: 60 months * $25/(unit*month) + $200/unit</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BEP = 1 →  </a:t>
            </a:r>
            <a:r>
              <a:rPr b="1" lang="en" sz="1600">
                <a:solidFill>
                  <a:schemeClr val="lt1"/>
                </a:solidFill>
                <a:latin typeface="Darker Grotesque"/>
                <a:ea typeface="Darker Grotesque"/>
                <a:cs typeface="Darker Grotesque"/>
                <a:sym typeface="Darker Grotesque"/>
              </a:rPr>
              <a:t>n = 1,538 units</a:t>
            </a:r>
            <a:endParaRPr b="1" sz="1600">
              <a:solidFill>
                <a:schemeClr val="lt1"/>
              </a:solidFill>
              <a:latin typeface="Darker Grotesque"/>
              <a:ea typeface="Darker Grotesque"/>
              <a:cs typeface="Darker Grotesque"/>
              <a:sym typeface="Darker Grotesque"/>
            </a:endParaRPr>
          </a:p>
          <a:p>
            <a:pPr indent="0" lvl="0" marL="0" rtl="0" algn="l">
              <a:lnSpc>
                <a:spcPct val="115000"/>
              </a:lnSpc>
              <a:spcBef>
                <a:spcPts val="1600"/>
              </a:spcBef>
              <a:spcAft>
                <a:spcPts val="1600"/>
              </a:spcAft>
              <a:buNone/>
            </a:pPr>
            <a:r>
              <a:t/>
            </a:r>
            <a:endParaRPr sz="1600">
              <a:solidFill>
                <a:schemeClr val="lt1"/>
              </a:solidFill>
            </a:endParaRPr>
          </a:p>
        </p:txBody>
      </p:sp>
      <p:pic>
        <p:nvPicPr>
          <p:cNvPr descr="BEP=FixedCosts/n\cdot(Revenues-VariableCosts)" id="632" name="Google Shape;632;p59"/>
          <p:cNvPicPr preferRelativeResize="0"/>
          <p:nvPr/>
        </p:nvPicPr>
        <p:blipFill>
          <a:blip r:embed="rId3">
            <a:alphaModFix/>
          </a:blip>
          <a:stretch>
            <a:fillRect/>
          </a:stretch>
        </p:blipFill>
        <p:spPr>
          <a:xfrm>
            <a:off x="163550" y="2911225"/>
            <a:ext cx="5822425" cy="331175"/>
          </a:xfrm>
          <a:prstGeom prst="rect">
            <a:avLst/>
          </a:prstGeom>
          <a:noFill/>
          <a:ln>
            <a:noFill/>
          </a:ln>
        </p:spPr>
      </p:pic>
      <p:pic>
        <p:nvPicPr>
          <p:cNvPr id="633" name="Google Shape;633;p59"/>
          <p:cNvPicPr preferRelativeResize="0"/>
          <p:nvPr/>
        </p:nvPicPr>
        <p:blipFill>
          <a:blip r:embed="rId4">
            <a:alphaModFix/>
          </a:blip>
          <a:stretch>
            <a:fillRect/>
          </a:stretch>
        </p:blipFill>
        <p:spPr>
          <a:xfrm>
            <a:off x="6469292" y="1968679"/>
            <a:ext cx="2192674" cy="1471624"/>
          </a:xfrm>
          <a:prstGeom prst="rect">
            <a:avLst/>
          </a:prstGeom>
          <a:noFill/>
          <a:ln>
            <a:noFill/>
          </a:ln>
        </p:spPr>
      </p:pic>
      <p:pic>
        <p:nvPicPr>
          <p:cNvPr descr="Margin = (Revenue - Cost) / Revenue" id="634" name="Google Shape;634;p59"/>
          <p:cNvPicPr preferRelativeResize="0"/>
          <p:nvPr/>
        </p:nvPicPr>
        <p:blipFill>
          <a:blip r:embed="rId5">
            <a:alphaModFix/>
          </a:blip>
          <a:stretch>
            <a:fillRect/>
          </a:stretch>
        </p:blipFill>
        <p:spPr>
          <a:xfrm>
            <a:off x="205500" y="1727400"/>
            <a:ext cx="5537187" cy="3311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60"/>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Market Share &amp; Projections</a:t>
            </a:r>
            <a:endParaRPr>
              <a:solidFill>
                <a:schemeClr val="lt1"/>
              </a:solidFill>
            </a:endParaRPr>
          </a:p>
        </p:txBody>
      </p:sp>
      <p:sp>
        <p:nvSpPr>
          <p:cNvPr id="640" name="Google Shape;640;p60"/>
          <p:cNvSpPr txBox="1"/>
          <p:nvPr>
            <p:ph idx="1" type="body"/>
          </p:nvPr>
        </p:nvSpPr>
        <p:spPr>
          <a:xfrm>
            <a:off x="720000" y="1056925"/>
            <a:ext cx="7704000" cy="34740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Clr>
                <a:schemeClr val="lt1"/>
              </a:buClr>
              <a:buSzPts val="1500"/>
              <a:buChar char="-"/>
            </a:pPr>
            <a:r>
              <a:rPr lang="en" sz="1500">
                <a:solidFill>
                  <a:schemeClr val="lt1"/>
                </a:solidFill>
                <a:latin typeface="Times New Roman"/>
                <a:ea typeface="Times New Roman"/>
                <a:cs typeface="Times New Roman"/>
                <a:sym typeface="Times New Roman"/>
              </a:rPr>
              <a:t>NFL: 1696 players</a:t>
            </a:r>
            <a:endParaRPr sz="1500">
              <a:solidFill>
                <a:schemeClr val="lt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lt1"/>
              </a:buClr>
              <a:buSzPts val="1500"/>
              <a:buChar char="-"/>
            </a:pPr>
            <a:r>
              <a:rPr lang="en" sz="1500">
                <a:solidFill>
                  <a:schemeClr val="lt1"/>
                </a:solidFill>
                <a:latin typeface="Times New Roman"/>
                <a:ea typeface="Times New Roman"/>
                <a:cs typeface="Times New Roman"/>
                <a:sym typeface="Times New Roman"/>
              </a:rPr>
              <a:t>NBA: 450 players</a:t>
            </a:r>
            <a:endParaRPr sz="1500">
              <a:solidFill>
                <a:schemeClr val="lt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lt1"/>
              </a:buClr>
              <a:buSzPts val="1500"/>
              <a:buChar char="-"/>
            </a:pPr>
            <a:r>
              <a:rPr lang="en" sz="1500">
                <a:solidFill>
                  <a:schemeClr val="lt1"/>
                </a:solidFill>
                <a:latin typeface="Times New Roman"/>
                <a:ea typeface="Times New Roman"/>
                <a:cs typeface="Times New Roman"/>
                <a:sym typeface="Times New Roman"/>
              </a:rPr>
              <a:t>MLB: 1088 players</a:t>
            </a:r>
            <a:endParaRPr sz="1500">
              <a:solidFill>
                <a:schemeClr val="lt1"/>
              </a:solidFill>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lt1"/>
              </a:buClr>
              <a:buSzPts val="1500"/>
              <a:buChar char="-"/>
            </a:pPr>
            <a:r>
              <a:rPr lang="en" sz="1500">
                <a:solidFill>
                  <a:schemeClr val="lt1"/>
                </a:solidFill>
                <a:latin typeface="Times New Roman"/>
                <a:ea typeface="Times New Roman"/>
                <a:cs typeface="Times New Roman"/>
                <a:sym typeface="Times New Roman"/>
              </a:rPr>
              <a:t>T</a:t>
            </a:r>
            <a:r>
              <a:rPr lang="en" sz="1500">
                <a:solidFill>
                  <a:schemeClr val="lt1"/>
                </a:solidFill>
                <a:latin typeface="Times New Roman"/>
                <a:ea typeface="Times New Roman"/>
                <a:cs typeface="Times New Roman"/>
                <a:sym typeface="Times New Roman"/>
              </a:rPr>
              <a:t>op 5 European Soccer Leagues: 2606 players</a:t>
            </a:r>
            <a:endParaRPr sz="1500">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500">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500">
              <a:solidFill>
                <a:schemeClr val="lt1"/>
              </a:solidFill>
              <a:latin typeface="Times New Roman"/>
              <a:ea typeface="Times New Roman"/>
              <a:cs typeface="Times New Roman"/>
              <a:sym typeface="Times New Roman"/>
            </a:endParaRPr>
          </a:p>
        </p:txBody>
      </p:sp>
      <p:pic>
        <p:nvPicPr>
          <p:cNvPr id="641" name="Google Shape;641;p60"/>
          <p:cNvPicPr preferRelativeResize="0"/>
          <p:nvPr/>
        </p:nvPicPr>
        <p:blipFill rotWithShape="1">
          <a:blip r:embed="rId3">
            <a:alphaModFix/>
          </a:blip>
          <a:srcRect b="0" l="65525" r="0" t="0"/>
          <a:stretch/>
        </p:blipFill>
        <p:spPr>
          <a:xfrm>
            <a:off x="5032850" y="1056937"/>
            <a:ext cx="311500" cy="1649575"/>
          </a:xfrm>
          <a:prstGeom prst="rect">
            <a:avLst/>
          </a:prstGeom>
          <a:noFill/>
          <a:ln>
            <a:noFill/>
          </a:ln>
        </p:spPr>
      </p:pic>
      <p:sp>
        <p:nvSpPr>
          <p:cNvPr id="642" name="Google Shape;642;p60"/>
          <p:cNvSpPr txBox="1"/>
          <p:nvPr/>
        </p:nvSpPr>
        <p:spPr>
          <a:xfrm>
            <a:off x="5430050" y="1601850"/>
            <a:ext cx="2157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A72A1E"/>
                </a:solidFill>
                <a:latin typeface="Darker Grotesque"/>
                <a:ea typeface="Darker Grotesque"/>
                <a:cs typeface="Darker Grotesque"/>
                <a:sym typeface="Darker Grotesque"/>
              </a:rPr>
              <a:t>5,480 Athletes</a:t>
            </a:r>
            <a:endParaRPr b="1" sz="1600">
              <a:solidFill>
                <a:srgbClr val="A72A1E"/>
              </a:solidFill>
              <a:latin typeface="Darker Grotesque"/>
              <a:ea typeface="Darker Grotesque"/>
              <a:cs typeface="Darker Grotesque"/>
              <a:sym typeface="Darker Grotesque"/>
            </a:endParaRPr>
          </a:p>
        </p:txBody>
      </p:sp>
      <p:sp>
        <p:nvSpPr>
          <p:cNvPr id="643" name="Google Shape;643;p60"/>
          <p:cNvSpPr txBox="1"/>
          <p:nvPr/>
        </p:nvSpPr>
        <p:spPr>
          <a:xfrm>
            <a:off x="4857750" y="2760050"/>
            <a:ext cx="40626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lt1"/>
                </a:solidFill>
                <a:latin typeface="Darker Grotesque Medium"/>
                <a:ea typeface="Darker Grotesque Medium"/>
                <a:cs typeface="Darker Grotesque Medium"/>
                <a:sym typeface="Darker Grotesque Medium"/>
              </a:rPr>
              <a:t>Assuming 40% of Market Capture:</a:t>
            </a:r>
            <a:endParaRPr sz="2000">
              <a:solidFill>
                <a:schemeClr val="lt1"/>
              </a:solidFill>
              <a:latin typeface="Darker Grotesque Medium"/>
              <a:ea typeface="Darker Grotesque Medium"/>
              <a:cs typeface="Darker Grotesque Medium"/>
              <a:sym typeface="Darker Grotesque Medium"/>
            </a:endParaRPr>
          </a:p>
          <a:p>
            <a:pPr indent="0" lvl="0" marL="0" rtl="0" algn="ctr">
              <a:spcBef>
                <a:spcPts val="0"/>
              </a:spcBef>
              <a:spcAft>
                <a:spcPts val="0"/>
              </a:spcAft>
              <a:buNone/>
            </a:pPr>
            <a:r>
              <a:rPr b="1" lang="en" sz="2000">
                <a:solidFill>
                  <a:schemeClr val="lt1"/>
                </a:solidFill>
                <a:latin typeface="Darker Grotesque"/>
                <a:ea typeface="Darker Grotesque"/>
                <a:cs typeface="Darker Grotesque"/>
                <a:sym typeface="Darker Grotesque"/>
              </a:rPr>
              <a:t>2192 sales</a:t>
            </a:r>
            <a:endParaRPr b="1" sz="2000">
              <a:solidFill>
                <a:schemeClr val="lt1"/>
              </a:solidFill>
              <a:latin typeface="Darker Grotesque"/>
              <a:ea typeface="Darker Grotesque"/>
              <a:cs typeface="Darker Grotesque"/>
              <a:sym typeface="Darker Grotesque"/>
            </a:endParaRPr>
          </a:p>
        </p:txBody>
      </p:sp>
      <p:pic>
        <p:nvPicPr>
          <p:cNvPr id="644" name="Google Shape;644;p60"/>
          <p:cNvPicPr preferRelativeResize="0"/>
          <p:nvPr/>
        </p:nvPicPr>
        <p:blipFill>
          <a:blip r:embed="rId4">
            <a:alphaModFix/>
          </a:blip>
          <a:stretch>
            <a:fillRect/>
          </a:stretch>
        </p:blipFill>
        <p:spPr>
          <a:xfrm>
            <a:off x="1175150" y="2553000"/>
            <a:ext cx="3368274" cy="2526200"/>
          </a:xfrm>
          <a:prstGeom prst="rect">
            <a:avLst/>
          </a:prstGeom>
          <a:noFill/>
          <a:ln>
            <a:noFill/>
          </a:ln>
        </p:spPr>
      </p:pic>
      <p:sp>
        <p:nvSpPr>
          <p:cNvPr id="645" name="Google Shape;645;p60"/>
          <p:cNvSpPr txBox="1"/>
          <p:nvPr/>
        </p:nvSpPr>
        <p:spPr>
          <a:xfrm>
            <a:off x="4857750" y="3560450"/>
            <a:ext cx="40626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lt1"/>
                </a:solidFill>
                <a:latin typeface="Darker Grotesque Medium"/>
                <a:ea typeface="Darker Grotesque Medium"/>
                <a:cs typeface="Darker Grotesque Medium"/>
                <a:sym typeface="Darker Grotesque Medium"/>
              </a:rPr>
              <a:t>Assuming 30% of Market Capture:</a:t>
            </a:r>
            <a:endParaRPr sz="2000">
              <a:solidFill>
                <a:schemeClr val="lt1"/>
              </a:solidFill>
              <a:latin typeface="Darker Grotesque Medium"/>
              <a:ea typeface="Darker Grotesque Medium"/>
              <a:cs typeface="Darker Grotesque Medium"/>
              <a:sym typeface="Darker Grotesque Medium"/>
            </a:endParaRPr>
          </a:p>
          <a:p>
            <a:pPr indent="0" lvl="0" marL="0" rtl="0" algn="ctr">
              <a:spcBef>
                <a:spcPts val="0"/>
              </a:spcBef>
              <a:spcAft>
                <a:spcPts val="0"/>
              </a:spcAft>
              <a:buNone/>
            </a:pPr>
            <a:r>
              <a:rPr b="1" lang="en" sz="2000">
                <a:solidFill>
                  <a:schemeClr val="lt1"/>
                </a:solidFill>
                <a:latin typeface="Darker Grotesque"/>
                <a:ea typeface="Darker Grotesque"/>
                <a:cs typeface="Darker Grotesque"/>
                <a:sym typeface="Darker Grotesque"/>
              </a:rPr>
              <a:t>1644 </a:t>
            </a:r>
            <a:r>
              <a:rPr b="1" lang="en" sz="2000">
                <a:solidFill>
                  <a:schemeClr val="lt1"/>
                </a:solidFill>
                <a:latin typeface="Darker Grotesque"/>
                <a:ea typeface="Darker Grotesque"/>
                <a:cs typeface="Darker Grotesque"/>
                <a:sym typeface="Darker Grotesque"/>
              </a:rPr>
              <a:t>sales</a:t>
            </a:r>
            <a:endParaRPr b="1" sz="2000">
              <a:solidFill>
                <a:schemeClr val="lt1"/>
              </a:solidFill>
              <a:latin typeface="Darker Grotesque"/>
              <a:ea typeface="Darker Grotesque"/>
              <a:cs typeface="Darker Grotesque"/>
              <a:sym typeface="Darker Grotesque"/>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61"/>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5 Year Projections</a:t>
            </a:r>
            <a:endParaRPr>
              <a:solidFill>
                <a:schemeClr val="lt1"/>
              </a:solidFill>
            </a:endParaRPr>
          </a:p>
        </p:txBody>
      </p:sp>
      <p:sp>
        <p:nvSpPr>
          <p:cNvPr id="651" name="Google Shape;651;p61"/>
          <p:cNvSpPr txBox="1"/>
          <p:nvPr>
            <p:ph idx="1" type="body"/>
          </p:nvPr>
        </p:nvSpPr>
        <p:spPr>
          <a:xfrm>
            <a:off x="720000" y="1139550"/>
            <a:ext cx="7704000" cy="3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Darker Grotesque"/>
                <a:ea typeface="Darker Grotesque"/>
                <a:cs typeface="Darker Grotesque"/>
                <a:sym typeface="Darker Grotesque"/>
              </a:rPr>
              <a:t>Revenue</a:t>
            </a:r>
            <a:r>
              <a:rPr lang="en" sz="1900">
                <a:solidFill>
                  <a:schemeClr val="lt1"/>
                </a:solidFill>
              </a:rPr>
              <a:t>:</a:t>
            </a:r>
            <a:endParaRPr sz="1900">
              <a:solidFill>
                <a:schemeClr val="lt1"/>
              </a:solidFill>
            </a:endParaRPr>
          </a:p>
          <a:p>
            <a:pPr indent="-349250" lvl="0" marL="457200" rtl="0" algn="l">
              <a:spcBef>
                <a:spcPts val="1600"/>
              </a:spcBef>
              <a:spcAft>
                <a:spcPts val="0"/>
              </a:spcAft>
              <a:buClr>
                <a:schemeClr val="lt1"/>
              </a:buClr>
              <a:buSzPts val="1900"/>
              <a:buChar char="-"/>
            </a:pPr>
            <a:r>
              <a:rPr lang="en" sz="1900">
                <a:solidFill>
                  <a:schemeClr val="lt1"/>
                </a:solidFill>
              </a:rPr>
              <a:t>Assuming 2192 units sold initially</a:t>
            </a:r>
            <a:endParaRPr sz="1900">
              <a:solidFill>
                <a:schemeClr val="lt1"/>
              </a:solidFill>
            </a:endParaRPr>
          </a:p>
          <a:p>
            <a:pPr indent="-349250" lvl="0" marL="457200" rtl="0" algn="l">
              <a:spcBef>
                <a:spcPts val="0"/>
              </a:spcBef>
              <a:spcAft>
                <a:spcPts val="0"/>
              </a:spcAft>
              <a:buClr>
                <a:schemeClr val="lt1"/>
              </a:buClr>
              <a:buSzPts val="1900"/>
              <a:buChar char="-"/>
            </a:pPr>
            <a:r>
              <a:rPr lang="en" sz="1900">
                <a:solidFill>
                  <a:schemeClr val="lt1"/>
                </a:solidFill>
              </a:rPr>
              <a:t>5 year customer lifetime</a:t>
            </a:r>
            <a:endParaRPr sz="1900">
              <a:solidFill>
                <a:schemeClr val="lt1"/>
              </a:solidFill>
            </a:endParaRPr>
          </a:p>
          <a:p>
            <a:pPr indent="-349250" lvl="1" marL="914400" rtl="0" algn="l">
              <a:spcBef>
                <a:spcPts val="0"/>
              </a:spcBef>
              <a:spcAft>
                <a:spcPts val="0"/>
              </a:spcAft>
              <a:buClr>
                <a:schemeClr val="lt1"/>
              </a:buClr>
              <a:buSzPts val="1900"/>
              <a:buChar char="-"/>
            </a:pPr>
            <a:r>
              <a:rPr lang="en" sz="1900">
                <a:solidFill>
                  <a:schemeClr val="lt1"/>
                </a:solidFill>
              </a:rPr>
              <a:t>Revenue</a:t>
            </a:r>
            <a:r>
              <a:rPr lang="en" sz="1900">
                <a:solidFill>
                  <a:schemeClr val="lt1"/>
                </a:solidFill>
              </a:rPr>
              <a:t> = 2192 units ( $200/unit + 60 months * $25/month*unit )</a:t>
            </a:r>
            <a:endParaRPr sz="1900">
              <a:solidFill>
                <a:schemeClr val="lt1"/>
              </a:solidFill>
            </a:endParaRPr>
          </a:p>
          <a:p>
            <a:pPr indent="-349250" lvl="1" marL="914400" rtl="0" algn="l">
              <a:spcBef>
                <a:spcPts val="0"/>
              </a:spcBef>
              <a:spcAft>
                <a:spcPts val="0"/>
              </a:spcAft>
              <a:buClr>
                <a:schemeClr val="lt1"/>
              </a:buClr>
              <a:buSzPts val="1900"/>
              <a:buChar char="-"/>
            </a:pPr>
            <a:r>
              <a:rPr lang="en" sz="1900">
                <a:solidFill>
                  <a:schemeClr val="lt1"/>
                </a:solidFill>
              </a:rPr>
              <a:t> = </a:t>
            </a:r>
            <a:r>
              <a:rPr b="1" lang="en" sz="1900">
                <a:solidFill>
                  <a:schemeClr val="lt1"/>
                </a:solidFill>
                <a:latin typeface="Darker Grotesque"/>
                <a:ea typeface="Darker Grotesque"/>
                <a:cs typeface="Darker Grotesque"/>
                <a:sym typeface="Darker Grotesque"/>
              </a:rPr>
              <a:t>$3,726,400</a:t>
            </a:r>
            <a:endParaRPr b="1" sz="1900">
              <a:solidFill>
                <a:schemeClr val="lt1"/>
              </a:solidFill>
              <a:latin typeface="Darker Grotesque"/>
              <a:ea typeface="Darker Grotesque"/>
              <a:cs typeface="Darker Grotesque"/>
              <a:sym typeface="Darker Grotesque"/>
            </a:endParaRPr>
          </a:p>
          <a:p>
            <a:pPr indent="0" lvl="0" marL="0" rtl="0" algn="l">
              <a:spcBef>
                <a:spcPts val="1600"/>
              </a:spcBef>
              <a:spcAft>
                <a:spcPts val="0"/>
              </a:spcAft>
              <a:buNone/>
            </a:pPr>
            <a:r>
              <a:rPr b="1" lang="en" sz="2000">
                <a:solidFill>
                  <a:schemeClr val="lt1"/>
                </a:solidFill>
                <a:latin typeface="Darker Grotesque"/>
                <a:ea typeface="Darker Grotesque"/>
                <a:cs typeface="Darker Grotesque"/>
                <a:sym typeface="Darker Grotesque"/>
              </a:rPr>
              <a:t>Profit</a:t>
            </a:r>
            <a:r>
              <a:rPr lang="en" sz="1900">
                <a:solidFill>
                  <a:schemeClr val="lt1"/>
                </a:solidFill>
              </a:rPr>
              <a:t>:</a:t>
            </a:r>
            <a:endParaRPr sz="1900">
              <a:solidFill>
                <a:schemeClr val="lt1"/>
              </a:solidFill>
            </a:endParaRPr>
          </a:p>
          <a:p>
            <a:pPr indent="-349250" lvl="0" marL="457200" rtl="0" algn="l">
              <a:spcBef>
                <a:spcPts val="1600"/>
              </a:spcBef>
              <a:spcAft>
                <a:spcPts val="0"/>
              </a:spcAft>
              <a:buClr>
                <a:schemeClr val="lt1"/>
              </a:buClr>
              <a:buSzPts val="1900"/>
              <a:buChar char="-"/>
            </a:pPr>
            <a:r>
              <a:rPr lang="en" sz="1900">
                <a:solidFill>
                  <a:schemeClr val="lt1"/>
                </a:solidFill>
              </a:rPr>
              <a:t>Profit = Revenue - Cost of sales</a:t>
            </a:r>
            <a:endParaRPr sz="1900">
              <a:solidFill>
                <a:schemeClr val="lt1"/>
              </a:solidFill>
            </a:endParaRPr>
          </a:p>
          <a:p>
            <a:pPr indent="-349250" lvl="0" marL="457200" rtl="0" algn="l">
              <a:spcBef>
                <a:spcPts val="0"/>
              </a:spcBef>
              <a:spcAft>
                <a:spcPts val="0"/>
              </a:spcAft>
              <a:buClr>
                <a:schemeClr val="lt1"/>
              </a:buClr>
              <a:buSzPts val="1900"/>
              <a:buChar char="-"/>
            </a:pPr>
            <a:r>
              <a:rPr lang="en" sz="1900">
                <a:solidFill>
                  <a:schemeClr val="lt1"/>
                </a:solidFill>
              </a:rPr>
              <a:t>= $3,726,400 - [ ($2,500,000) + 2192 units ( $73.50/unit ) ]</a:t>
            </a:r>
            <a:endParaRPr sz="1900">
              <a:solidFill>
                <a:schemeClr val="lt1"/>
              </a:solidFill>
            </a:endParaRPr>
          </a:p>
          <a:p>
            <a:pPr indent="-349250" lvl="0" marL="457200" rtl="0" algn="l">
              <a:spcBef>
                <a:spcPts val="0"/>
              </a:spcBef>
              <a:spcAft>
                <a:spcPts val="0"/>
              </a:spcAft>
              <a:buClr>
                <a:schemeClr val="lt1"/>
              </a:buClr>
              <a:buSzPts val="1900"/>
              <a:buChar char="-"/>
            </a:pPr>
            <a:r>
              <a:rPr lang="en" sz="1900">
                <a:solidFill>
                  <a:schemeClr val="lt1"/>
                </a:solidFill>
              </a:rPr>
              <a:t>= </a:t>
            </a:r>
            <a:r>
              <a:rPr b="1" lang="en" sz="1900">
                <a:solidFill>
                  <a:schemeClr val="lt1"/>
                </a:solidFill>
                <a:latin typeface="Darker Grotesque"/>
                <a:ea typeface="Darker Grotesque"/>
                <a:cs typeface="Darker Grotesque"/>
                <a:sym typeface="Darker Grotesque"/>
              </a:rPr>
              <a:t>$1,065,288</a:t>
            </a:r>
            <a:endParaRPr b="1" sz="1900">
              <a:solidFill>
                <a:schemeClr val="lt1"/>
              </a:solidFill>
              <a:latin typeface="Darker Grotesque"/>
              <a:ea typeface="Darker Grotesque"/>
              <a:cs typeface="Darker Grotesque"/>
              <a:sym typeface="Darker Grotesque"/>
            </a:endParaRPr>
          </a:p>
          <a:p>
            <a:pPr indent="0" lvl="0" marL="0" rtl="0" algn="l">
              <a:spcBef>
                <a:spcPts val="1600"/>
              </a:spcBef>
              <a:spcAft>
                <a:spcPts val="16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62"/>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Assumptions &amp; Contingency Plan</a:t>
            </a:r>
            <a:endParaRPr>
              <a:solidFill>
                <a:schemeClr val="lt1"/>
              </a:solidFill>
            </a:endParaRPr>
          </a:p>
        </p:txBody>
      </p:sp>
      <p:sp>
        <p:nvSpPr>
          <p:cNvPr id="657" name="Google Shape;657;p62"/>
          <p:cNvSpPr txBox="1"/>
          <p:nvPr>
            <p:ph idx="1" type="body"/>
          </p:nvPr>
        </p:nvSpPr>
        <p:spPr>
          <a:xfrm>
            <a:off x="720000" y="1139550"/>
            <a:ext cx="7704000" cy="347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sz="1800">
                <a:solidFill>
                  <a:schemeClr val="lt1"/>
                </a:solidFill>
              </a:rPr>
              <a:t>Financial and market share</a:t>
            </a:r>
            <a:endParaRPr sz="1800">
              <a:solidFill>
                <a:schemeClr val="lt1"/>
              </a:solidFill>
            </a:endParaRPr>
          </a:p>
          <a:p>
            <a:pPr indent="-342900" lvl="1" marL="914400" rtl="0" algn="l">
              <a:spcBef>
                <a:spcPts val="0"/>
              </a:spcBef>
              <a:spcAft>
                <a:spcPts val="0"/>
              </a:spcAft>
              <a:buClr>
                <a:schemeClr val="lt1"/>
              </a:buClr>
              <a:buSzPts val="1800"/>
              <a:buChar char="-"/>
            </a:pPr>
            <a:r>
              <a:rPr lang="en" sz="1800">
                <a:solidFill>
                  <a:schemeClr val="lt1"/>
                </a:solidFill>
              </a:rPr>
              <a:t>40% adoption rate</a:t>
            </a:r>
            <a:endParaRPr sz="1800">
              <a:solidFill>
                <a:schemeClr val="lt1"/>
              </a:solidFill>
            </a:endParaRPr>
          </a:p>
          <a:p>
            <a:pPr indent="-342900" lvl="2" marL="1371600" rtl="0" algn="l">
              <a:spcBef>
                <a:spcPts val="0"/>
              </a:spcBef>
              <a:spcAft>
                <a:spcPts val="0"/>
              </a:spcAft>
              <a:buClr>
                <a:schemeClr val="lt1"/>
              </a:buClr>
              <a:buSzPts val="1800"/>
              <a:buChar char="-"/>
            </a:pPr>
            <a:r>
              <a:rPr lang="en" sz="1800">
                <a:solidFill>
                  <a:schemeClr val="lt1"/>
                </a:solidFill>
              </a:rPr>
              <a:t>UIUC athletes → UIUC students</a:t>
            </a:r>
            <a:endParaRPr sz="1800">
              <a:solidFill>
                <a:schemeClr val="lt1"/>
              </a:solidFill>
            </a:endParaRPr>
          </a:p>
          <a:p>
            <a:pPr indent="-342900" lvl="1" marL="914400" rtl="0" algn="l">
              <a:spcBef>
                <a:spcPts val="0"/>
              </a:spcBef>
              <a:spcAft>
                <a:spcPts val="0"/>
              </a:spcAft>
              <a:buClr>
                <a:schemeClr val="lt1"/>
              </a:buClr>
              <a:buSzPts val="1800"/>
              <a:buChar char="-"/>
            </a:pPr>
            <a:r>
              <a:rPr lang="en" sz="1800">
                <a:solidFill>
                  <a:schemeClr val="lt1"/>
                </a:solidFill>
              </a:rPr>
              <a:t>Adoption based on MLB, NBA, NFL, 5 sizeable professional soccer clubs</a:t>
            </a:r>
            <a:endParaRPr sz="1800">
              <a:solidFill>
                <a:schemeClr val="lt1"/>
              </a:solidFill>
            </a:endParaRPr>
          </a:p>
          <a:p>
            <a:pPr indent="-342900" lvl="1" marL="914400" rtl="0" algn="l">
              <a:spcBef>
                <a:spcPts val="0"/>
              </a:spcBef>
              <a:spcAft>
                <a:spcPts val="0"/>
              </a:spcAft>
              <a:buClr>
                <a:schemeClr val="lt1"/>
              </a:buClr>
              <a:buSzPts val="1800"/>
              <a:buChar char="-"/>
            </a:pPr>
            <a:r>
              <a:rPr lang="en" sz="1800">
                <a:solidFill>
                  <a:schemeClr val="lt1"/>
                </a:solidFill>
              </a:rPr>
              <a:t>5 year customer lifetime</a:t>
            </a:r>
            <a:endParaRPr sz="1800">
              <a:solidFill>
                <a:schemeClr val="lt1"/>
              </a:solidFill>
            </a:endParaRPr>
          </a:p>
          <a:p>
            <a:pPr indent="-342900" lvl="1" marL="914400" rtl="0" algn="l">
              <a:spcBef>
                <a:spcPts val="0"/>
              </a:spcBef>
              <a:spcAft>
                <a:spcPts val="0"/>
              </a:spcAft>
              <a:buClr>
                <a:schemeClr val="lt1"/>
              </a:buClr>
              <a:buSzPts val="1800"/>
              <a:buChar char="-"/>
            </a:pPr>
            <a:r>
              <a:rPr lang="en" sz="1800">
                <a:solidFill>
                  <a:schemeClr val="lt1"/>
                </a:solidFill>
              </a:rPr>
              <a:t>Manufacturing, </a:t>
            </a:r>
            <a:r>
              <a:rPr lang="en" sz="1800">
                <a:solidFill>
                  <a:schemeClr val="lt1"/>
                </a:solidFill>
              </a:rPr>
              <a:t>distribution</a:t>
            </a:r>
            <a:r>
              <a:rPr lang="en" sz="1800">
                <a:solidFill>
                  <a:schemeClr val="lt1"/>
                </a:solidFill>
              </a:rPr>
              <a:t>, other costs &amp; taxes based on Nike shoe</a:t>
            </a:r>
            <a:endParaRPr sz="1800">
              <a:solidFill>
                <a:schemeClr val="lt1"/>
              </a:solidFill>
            </a:endParaRPr>
          </a:p>
          <a:p>
            <a:pPr indent="-342900" lvl="0" marL="457200" rtl="0" algn="l">
              <a:spcBef>
                <a:spcPts val="0"/>
              </a:spcBef>
              <a:spcAft>
                <a:spcPts val="0"/>
              </a:spcAft>
              <a:buClr>
                <a:schemeClr val="lt1"/>
              </a:buClr>
              <a:buSzPts val="1800"/>
              <a:buChar char="-"/>
            </a:pPr>
            <a:r>
              <a:rPr lang="en" sz="1800">
                <a:solidFill>
                  <a:schemeClr val="lt1"/>
                </a:solidFill>
              </a:rPr>
              <a:t>Contingency plan</a:t>
            </a:r>
            <a:endParaRPr sz="1800">
              <a:solidFill>
                <a:schemeClr val="lt1"/>
              </a:solidFill>
            </a:endParaRPr>
          </a:p>
          <a:p>
            <a:pPr indent="-342900" lvl="1" marL="914400" rtl="0" algn="l">
              <a:spcBef>
                <a:spcPts val="0"/>
              </a:spcBef>
              <a:spcAft>
                <a:spcPts val="0"/>
              </a:spcAft>
              <a:buClr>
                <a:schemeClr val="lt1"/>
              </a:buClr>
              <a:buSzPts val="1800"/>
              <a:buChar char="-"/>
            </a:pPr>
            <a:r>
              <a:rPr lang="en" sz="1800">
                <a:solidFill>
                  <a:schemeClr val="lt1"/>
                </a:solidFill>
              </a:rPr>
              <a:t>“Buzz” period → primary data, better estimates → better figures</a:t>
            </a:r>
            <a:endParaRPr sz="1800">
              <a:solidFill>
                <a:schemeClr val="lt1"/>
              </a:solidFill>
            </a:endParaRPr>
          </a:p>
          <a:p>
            <a:pPr indent="-342900" lvl="1" marL="914400" rtl="0" algn="l">
              <a:spcBef>
                <a:spcPts val="0"/>
              </a:spcBef>
              <a:spcAft>
                <a:spcPts val="0"/>
              </a:spcAft>
              <a:buClr>
                <a:schemeClr val="lt1"/>
              </a:buClr>
              <a:buSzPts val="1800"/>
              <a:buChar char="-"/>
            </a:pPr>
            <a:r>
              <a:rPr lang="en" sz="1800">
                <a:solidFill>
                  <a:schemeClr val="lt1"/>
                </a:solidFill>
              </a:rPr>
              <a:t>Changes in funding → scale up or down</a:t>
            </a:r>
            <a:endParaRPr sz="1800">
              <a:solidFill>
                <a:schemeClr val="lt1"/>
              </a:solidFill>
            </a:endParaRPr>
          </a:p>
          <a:p>
            <a:pPr indent="-342900" lvl="1" marL="914400" rtl="0" algn="l">
              <a:spcBef>
                <a:spcPts val="0"/>
              </a:spcBef>
              <a:spcAft>
                <a:spcPts val="0"/>
              </a:spcAft>
              <a:buClr>
                <a:schemeClr val="lt1"/>
              </a:buClr>
              <a:buSzPts val="1800"/>
              <a:buChar char="-"/>
            </a:pPr>
            <a:r>
              <a:rPr lang="en" sz="1800">
                <a:solidFill>
                  <a:schemeClr val="lt1"/>
                </a:solidFill>
              </a:rPr>
              <a:t>Assumptions (mix, strategy) challenged → pivot!</a:t>
            </a:r>
            <a:endParaRPr sz="1800">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63"/>
          <p:cNvSpPr txBox="1"/>
          <p:nvPr>
            <p:ph type="title"/>
          </p:nvPr>
        </p:nvSpPr>
        <p:spPr>
          <a:xfrm>
            <a:off x="734400" y="407500"/>
            <a:ext cx="5116800" cy="110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sz="4800"/>
              <a:t>CONVENIENCE.</a:t>
            </a:r>
            <a:endParaRPr i="1" sz="4800"/>
          </a:p>
        </p:txBody>
      </p:sp>
      <p:sp>
        <p:nvSpPr>
          <p:cNvPr id="663" name="Google Shape;663;p63"/>
          <p:cNvSpPr txBox="1"/>
          <p:nvPr>
            <p:ph idx="2" type="title"/>
          </p:nvPr>
        </p:nvSpPr>
        <p:spPr>
          <a:xfrm>
            <a:off x="562975" y="1508150"/>
            <a:ext cx="7577100" cy="105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 sz="4800"/>
              <a:t>INJURY PREVENTION.</a:t>
            </a:r>
            <a:endParaRPr i="1" sz="4800"/>
          </a:p>
        </p:txBody>
      </p:sp>
      <p:sp>
        <p:nvSpPr>
          <p:cNvPr id="664" name="Google Shape;664;p63"/>
          <p:cNvSpPr txBox="1"/>
          <p:nvPr>
            <p:ph idx="4" type="title"/>
          </p:nvPr>
        </p:nvSpPr>
        <p:spPr>
          <a:xfrm>
            <a:off x="4797875" y="3740650"/>
            <a:ext cx="3807300" cy="110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200"/>
              <a:t>PIEZSOLE.</a:t>
            </a:r>
            <a:endParaRPr sz="6200"/>
          </a:p>
        </p:txBody>
      </p:sp>
      <p:sp>
        <p:nvSpPr>
          <p:cNvPr id="665" name="Google Shape;665;p63"/>
          <p:cNvSpPr txBox="1"/>
          <p:nvPr>
            <p:ph idx="2" type="title"/>
          </p:nvPr>
        </p:nvSpPr>
        <p:spPr>
          <a:xfrm>
            <a:off x="2575975" y="2714400"/>
            <a:ext cx="5564100" cy="87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 sz="4800"/>
              <a:t>PERFORMANCE.</a:t>
            </a:r>
            <a:endParaRPr i="1" sz="4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64"/>
          <p:cNvSpPr txBox="1"/>
          <p:nvPr>
            <p:ph type="title"/>
          </p:nvPr>
        </p:nvSpPr>
        <p:spPr>
          <a:xfrm>
            <a:off x="1417287" y="3021100"/>
            <a:ext cx="3160500" cy="77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a:p>
        </p:txBody>
      </p:sp>
      <p:sp>
        <p:nvSpPr>
          <p:cNvPr id="671" name="Google Shape;671;p64"/>
          <p:cNvSpPr txBox="1"/>
          <p:nvPr>
            <p:ph idx="2" type="title"/>
          </p:nvPr>
        </p:nvSpPr>
        <p:spPr>
          <a:xfrm>
            <a:off x="2489613" y="1344800"/>
            <a:ext cx="5237100" cy="144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pic>
        <p:nvPicPr>
          <p:cNvPr id="391" name="Google Shape;391;p38"/>
          <p:cNvPicPr preferRelativeResize="0"/>
          <p:nvPr/>
        </p:nvPicPr>
        <p:blipFill>
          <a:blip r:embed="rId3">
            <a:alphaModFix/>
          </a:blip>
          <a:stretch>
            <a:fillRect/>
          </a:stretch>
        </p:blipFill>
        <p:spPr>
          <a:xfrm>
            <a:off x="3054988" y="1525525"/>
            <a:ext cx="4995425" cy="3324599"/>
          </a:xfrm>
          <a:prstGeom prst="rect">
            <a:avLst/>
          </a:prstGeom>
          <a:noFill/>
          <a:ln>
            <a:noFill/>
          </a:ln>
          <a:effectLst>
            <a:outerShdw blurRad="57150" rotWithShape="0" algn="bl" dir="2040000" dist="200025">
              <a:srgbClr val="000000">
                <a:alpha val="50000"/>
              </a:srgbClr>
            </a:outerShdw>
          </a:effectLst>
        </p:spPr>
      </p:pic>
      <p:pic>
        <p:nvPicPr>
          <p:cNvPr id="392" name="Google Shape;392;p38"/>
          <p:cNvPicPr preferRelativeResize="0"/>
          <p:nvPr/>
        </p:nvPicPr>
        <p:blipFill>
          <a:blip r:embed="rId4">
            <a:alphaModFix/>
          </a:blip>
          <a:stretch>
            <a:fillRect/>
          </a:stretch>
        </p:blipFill>
        <p:spPr>
          <a:xfrm>
            <a:off x="934150" y="399825"/>
            <a:ext cx="3794852" cy="2529301"/>
          </a:xfrm>
          <a:prstGeom prst="rect">
            <a:avLst/>
          </a:prstGeom>
          <a:noFill/>
          <a:ln>
            <a:noFill/>
          </a:ln>
          <a:effectLst>
            <a:outerShdw blurRad="57150" rotWithShape="0" algn="bl" dir="2040000" dist="200025">
              <a:srgbClr val="000000">
                <a:alpha val="50000"/>
              </a:srgbClr>
            </a:outerShdw>
          </a:effectLst>
        </p:spPr>
      </p:pic>
      <p:pic>
        <p:nvPicPr>
          <p:cNvPr id="393" name="Google Shape;393;p38"/>
          <p:cNvPicPr preferRelativeResize="0"/>
          <p:nvPr/>
        </p:nvPicPr>
        <p:blipFill>
          <a:blip r:embed="rId5">
            <a:alphaModFix/>
          </a:blip>
          <a:stretch>
            <a:fillRect/>
          </a:stretch>
        </p:blipFill>
        <p:spPr>
          <a:xfrm>
            <a:off x="6480225" y="1057150"/>
            <a:ext cx="1954349" cy="1966199"/>
          </a:xfrm>
          <a:prstGeom prst="rect">
            <a:avLst/>
          </a:prstGeom>
          <a:noFill/>
          <a:ln>
            <a:noFill/>
          </a:ln>
          <a:effectLst>
            <a:outerShdw blurRad="57150" rotWithShape="0" algn="bl" dir="2040000" dist="123825">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1"/>
                                        </p:tgtEl>
                                        <p:attrNameLst>
                                          <p:attrName>style.visibility</p:attrName>
                                        </p:attrNameLst>
                                      </p:cBhvr>
                                      <p:to>
                                        <p:strVal val="visible"/>
                                      </p:to>
                                    </p:set>
                                    <p:animEffect filter="fade" transition="in">
                                      <p:cBhvr>
                                        <p:cTn dur="1000"/>
                                        <p:tgtEl>
                                          <p:spTgt spid="3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1000"/>
                                        <p:tgtEl>
                                          <p:spTgt spid="3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gtEl>
                                        <p:attrNameLst>
                                          <p:attrName>style.visibility</p:attrName>
                                        </p:attrNameLst>
                                      </p:cBhvr>
                                      <p:to>
                                        <p:strVal val="visible"/>
                                      </p:to>
                                    </p:set>
                                    <p:animEffect filter="fade" transition="in">
                                      <p:cBhvr>
                                        <p:cTn dur="1000"/>
                                        <p:tgtEl>
                                          <p:spTgt spid="3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97" name="Shape 397"/>
        <p:cNvGrpSpPr/>
        <p:nvPr/>
      </p:nvGrpSpPr>
      <p:grpSpPr>
        <a:xfrm>
          <a:off x="0" y="0"/>
          <a:ext cx="0" cy="0"/>
          <a:chOff x="0" y="0"/>
          <a:chExt cx="0" cy="0"/>
        </a:xfrm>
      </p:grpSpPr>
      <p:sp>
        <p:nvSpPr>
          <p:cNvPr id="398" name="Google Shape;398;p39"/>
          <p:cNvSpPr txBox="1"/>
          <p:nvPr/>
        </p:nvSpPr>
        <p:spPr>
          <a:xfrm>
            <a:off x="0" y="0"/>
            <a:ext cx="431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https://www.youtube.com/watch?v=jo1UlzDeY-o</a:t>
            </a:r>
            <a:endParaRPr/>
          </a:p>
        </p:txBody>
      </p:sp>
      <p:pic>
        <p:nvPicPr>
          <p:cNvPr id="399" name="Google Shape;399;p39" title="CLIPPED2.mp4">
            <a:hlinkClick r:id="rId3"/>
          </p:cNvPr>
          <p:cNvPicPr preferRelativeResize="0"/>
          <p:nvPr/>
        </p:nvPicPr>
        <p:blipFill>
          <a:blip r:embed="rId4">
            <a:alphaModFix/>
          </a:blip>
          <a:stretch>
            <a:fillRect/>
          </a:stretch>
        </p:blipFill>
        <p:spPr>
          <a:xfrm>
            <a:off x="0" y="-857250"/>
            <a:ext cx="9144000" cy="685797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1000"/>
                                        <p:tgtEl>
                                          <p:spTgt spid="3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403" name="Shape 403"/>
        <p:cNvGrpSpPr/>
        <p:nvPr/>
      </p:nvGrpSpPr>
      <p:grpSpPr>
        <a:xfrm>
          <a:off x="0" y="0"/>
          <a:ext cx="0" cy="0"/>
          <a:chOff x="0" y="0"/>
          <a:chExt cx="0" cy="0"/>
        </a:xfrm>
      </p:grpSpPr>
      <p:pic>
        <p:nvPicPr>
          <p:cNvPr id="404" name="Google Shape;404;p40"/>
          <p:cNvPicPr preferRelativeResize="0"/>
          <p:nvPr/>
        </p:nvPicPr>
        <p:blipFill rotWithShape="1">
          <a:blip r:embed="rId3">
            <a:alphaModFix/>
          </a:blip>
          <a:srcRect b="12305" l="0" r="0" t="3234"/>
          <a:stretch/>
        </p:blipFill>
        <p:spPr>
          <a:xfrm>
            <a:off x="0" y="0"/>
            <a:ext cx="9144003" cy="5143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8" name="Shape 408"/>
        <p:cNvGrpSpPr/>
        <p:nvPr/>
      </p:nvGrpSpPr>
      <p:grpSpPr>
        <a:xfrm>
          <a:off x="0" y="0"/>
          <a:ext cx="0" cy="0"/>
          <a:chOff x="0" y="0"/>
          <a:chExt cx="0" cy="0"/>
        </a:xfrm>
      </p:grpSpPr>
      <p:pic>
        <p:nvPicPr>
          <p:cNvPr id="409" name="Google Shape;409;p41"/>
          <p:cNvPicPr preferRelativeResize="0"/>
          <p:nvPr/>
        </p:nvPicPr>
        <p:blipFill rotWithShape="1">
          <a:blip r:embed="rId4">
            <a:alphaModFix/>
          </a:blip>
          <a:srcRect b="2339" l="8074" r="8074" t="13810"/>
          <a:stretch/>
        </p:blipFill>
        <p:spPr>
          <a:xfrm>
            <a:off x="0" y="0"/>
            <a:ext cx="9144003" cy="5143501"/>
          </a:xfrm>
          <a:prstGeom prst="rect">
            <a:avLst/>
          </a:prstGeom>
          <a:noFill/>
          <a:ln>
            <a:noFill/>
          </a:ln>
        </p:spPr>
      </p:pic>
      <p:sp>
        <p:nvSpPr>
          <p:cNvPr id="410" name="Google Shape;410;p41"/>
          <p:cNvSpPr txBox="1"/>
          <p:nvPr>
            <p:ph type="ctrTitle"/>
          </p:nvPr>
        </p:nvSpPr>
        <p:spPr>
          <a:xfrm>
            <a:off x="709975" y="1964650"/>
            <a:ext cx="4579500" cy="150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400"/>
              <a:t>PIEZSOLE</a:t>
            </a:r>
            <a:br>
              <a:rPr lang="en" sz="5400"/>
            </a:br>
            <a:r>
              <a:rPr lang="en" sz="2800"/>
              <a:t>POWERED BY PIEZOELECTRICITY.</a:t>
            </a:r>
            <a:endParaRPr i="1" sz="7900"/>
          </a:p>
        </p:txBody>
      </p:sp>
      <p:sp>
        <p:nvSpPr>
          <p:cNvPr id="411" name="Google Shape;411;p41"/>
          <p:cNvSpPr txBox="1"/>
          <p:nvPr>
            <p:ph idx="1" type="subTitle"/>
          </p:nvPr>
        </p:nvSpPr>
        <p:spPr>
          <a:xfrm>
            <a:off x="704750" y="3727650"/>
            <a:ext cx="2643600" cy="117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sz="1600"/>
              <a:t>Melissa Chiou</a:t>
            </a:r>
            <a:endParaRPr sz="1600"/>
          </a:p>
          <a:p>
            <a:pPr indent="0" lvl="0" marL="0" rtl="0" algn="l">
              <a:spcBef>
                <a:spcPts val="0"/>
              </a:spcBef>
              <a:spcAft>
                <a:spcPts val="0"/>
              </a:spcAft>
              <a:buClr>
                <a:schemeClr val="accent1"/>
              </a:buClr>
              <a:buSzPts val="1100"/>
              <a:buFont typeface="Arial"/>
              <a:buNone/>
            </a:pPr>
            <a:r>
              <a:rPr lang="en" sz="1600"/>
              <a:t>Owen Jacobs</a:t>
            </a:r>
            <a:endParaRPr sz="1600"/>
          </a:p>
          <a:p>
            <a:pPr indent="0" lvl="0" marL="0" rtl="0" algn="l">
              <a:spcBef>
                <a:spcPts val="0"/>
              </a:spcBef>
              <a:spcAft>
                <a:spcPts val="0"/>
              </a:spcAft>
              <a:buClr>
                <a:schemeClr val="accent1"/>
              </a:buClr>
              <a:buSzPts val="1100"/>
              <a:buFont typeface="Arial"/>
              <a:buNone/>
            </a:pPr>
            <a:r>
              <a:rPr lang="en" sz="1600"/>
              <a:t>Venya Joshi</a:t>
            </a:r>
            <a:endParaRPr sz="1600"/>
          </a:p>
          <a:p>
            <a:pPr indent="0" lvl="0" marL="0" rtl="0" algn="l">
              <a:spcBef>
                <a:spcPts val="0"/>
              </a:spcBef>
              <a:spcAft>
                <a:spcPts val="0"/>
              </a:spcAft>
              <a:buClr>
                <a:schemeClr val="accent1"/>
              </a:buClr>
              <a:buSzPts val="1100"/>
              <a:buFont typeface="Arial"/>
              <a:buNone/>
            </a:pPr>
            <a:r>
              <a:rPr lang="en" sz="1600"/>
              <a:t>Annabelle Ju</a:t>
            </a:r>
            <a:endParaRPr sz="1600"/>
          </a:p>
        </p:txBody>
      </p:sp>
      <p:cxnSp>
        <p:nvCxnSpPr>
          <p:cNvPr id="412" name="Google Shape;412;p41"/>
          <p:cNvCxnSpPr/>
          <p:nvPr/>
        </p:nvCxnSpPr>
        <p:spPr>
          <a:xfrm>
            <a:off x="835525" y="3638000"/>
            <a:ext cx="2721900" cy="0"/>
          </a:xfrm>
          <a:prstGeom prst="straightConnector1">
            <a:avLst/>
          </a:prstGeom>
          <a:noFill/>
          <a:ln cap="flat" cmpd="sng" w="38100">
            <a:solidFill>
              <a:schemeClr val="dk1"/>
            </a:solidFill>
            <a:prstDash val="solid"/>
            <a:round/>
            <a:headEnd len="med" w="med" type="none"/>
            <a:tailEnd len="med" w="med" type="none"/>
          </a:ln>
        </p:spPr>
      </p:cxnSp>
      <p:sp>
        <p:nvSpPr>
          <p:cNvPr id="413" name="Google Shape;413;p41"/>
          <p:cNvSpPr/>
          <p:nvPr/>
        </p:nvSpPr>
        <p:spPr>
          <a:xfrm>
            <a:off x="513350" y="60062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1"/>
          <p:cNvSpPr txBox="1"/>
          <p:nvPr/>
        </p:nvSpPr>
        <p:spPr>
          <a:xfrm>
            <a:off x="2933025" y="3492800"/>
            <a:ext cx="2409300" cy="290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i="1" lang="en" sz="1800">
                <a:solidFill>
                  <a:schemeClr val="dk1"/>
                </a:solidFill>
                <a:latin typeface="Anton"/>
                <a:ea typeface="Anton"/>
                <a:cs typeface="Anton"/>
                <a:sym typeface="Anton"/>
              </a:rPr>
              <a:t>Final Presentation</a:t>
            </a:r>
            <a:endParaRPr i="1" sz="600">
              <a:latin typeface="Anton"/>
              <a:ea typeface="Anton"/>
              <a:cs typeface="Anton"/>
              <a:sym typeface="Anton"/>
            </a:endParaRPr>
          </a:p>
        </p:txBody>
      </p:sp>
      <p:sp>
        <p:nvSpPr>
          <p:cNvPr id="415" name="Google Shape;415;p41"/>
          <p:cNvSpPr txBox="1"/>
          <p:nvPr/>
        </p:nvSpPr>
        <p:spPr>
          <a:xfrm>
            <a:off x="3835875" y="504575"/>
            <a:ext cx="27936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200">
                <a:solidFill>
                  <a:schemeClr val="dk1"/>
                </a:solidFill>
                <a:latin typeface="Darker Grotesque Medium"/>
                <a:ea typeface="Darker Grotesque Medium"/>
                <a:cs typeface="Darker Grotesque Medium"/>
                <a:sym typeface="Darker Grotesque Medium"/>
              </a:rPr>
              <a:t>THURSDAY, NOV. 10, 2022</a:t>
            </a:r>
            <a:endParaRPr i="1" sz="1200"/>
          </a:p>
        </p:txBody>
      </p:sp>
      <p:cxnSp>
        <p:nvCxnSpPr>
          <p:cNvPr id="416" name="Google Shape;416;p41"/>
          <p:cNvCxnSpPr/>
          <p:nvPr/>
        </p:nvCxnSpPr>
        <p:spPr>
          <a:xfrm>
            <a:off x="3026150" y="692075"/>
            <a:ext cx="790500" cy="0"/>
          </a:xfrm>
          <a:prstGeom prst="straightConnector1">
            <a:avLst/>
          </a:prstGeom>
          <a:noFill/>
          <a:ln cap="flat" cmpd="sng" w="38100">
            <a:solidFill>
              <a:schemeClr val="dk1"/>
            </a:solidFill>
            <a:prstDash val="solid"/>
            <a:round/>
            <a:headEnd len="med" w="med" type="none"/>
            <a:tailEnd len="med" w="med" type="none"/>
          </a:ln>
        </p:spPr>
      </p:cxnSp>
      <p:sp>
        <p:nvSpPr>
          <p:cNvPr id="417" name="Google Shape;417;p41"/>
          <p:cNvSpPr txBox="1"/>
          <p:nvPr/>
        </p:nvSpPr>
        <p:spPr>
          <a:xfrm>
            <a:off x="709975" y="566775"/>
            <a:ext cx="2643600" cy="290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nton"/>
                <a:ea typeface="Anton"/>
                <a:cs typeface="Anton"/>
                <a:sym typeface="Anton"/>
              </a:rPr>
              <a:t>NEW PRODUCT MARKETING</a:t>
            </a:r>
            <a:endParaRPr/>
          </a:p>
        </p:txBody>
      </p:sp>
      <p:sp>
        <p:nvSpPr>
          <p:cNvPr id="418" name="Google Shape;418;p41"/>
          <p:cNvSpPr/>
          <p:nvPr/>
        </p:nvSpPr>
        <p:spPr>
          <a:xfrm>
            <a:off x="-60850"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1"/>
          <p:cNvSpPr/>
          <p:nvPr/>
        </p:nvSpPr>
        <p:spPr>
          <a:xfrm>
            <a:off x="130550" y="5963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1"/>
          <p:cNvSpPr/>
          <p:nvPr/>
        </p:nvSpPr>
        <p:spPr>
          <a:xfrm>
            <a:off x="324563" y="404975"/>
            <a:ext cx="191400" cy="19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1" name="Google Shape;421;p41"/>
          <p:cNvCxnSpPr/>
          <p:nvPr/>
        </p:nvCxnSpPr>
        <p:spPr>
          <a:xfrm>
            <a:off x="2856825" y="2772350"/>
            <a:ext cx="2131800" cy="1500"/>
          </a:xfrm>
          <a:prstGeom prst="straightConnector1">
            <a:avLst/>
          </a:prstGeom>
          <a:noFill/>
          <a:ln cap="flat" cmpd="sng" w="38100">
            <a:solidFill>
              <a:schemeClr val="dk1"/>
            </a:solidFill>
            <a:prstDash val="solid"/>
            <a:round/>
            <a:headEnd len="med" w="med" type="none"/>
            <a:tailEnd len="med" w="med" type="none"/>
          </a:ln>
        </p:spPr>
      </p:cxnSp>
      <p:sp>
        <p:nvSpPr>
          <p:cNvPr id="422" name="Google Shape;422;p41"/>
          <p:cNvSpPr txBox="1"/>
          <p:nvPr>
            <p:ph idx="1" type="subTitle"/>
          </p:nvPr>
        </p:nvSpPr>
        <p:spPr>
          <a:xfrm>
            <a:off x="2157925" y="3727650"/>
            <a:ext cx="2643600" cy="117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sz="1600"/>
              <a:t>Ananya Kommalapati</a:t>
            </a:r>
            <a:endParaRPr sz="1600"/>
          </a:p>
          <a:p>
            <a:pPr indent="0" lvl="0" marL="0" rtl="0" algn="l">
              <a:spcBef>
                <a:spcPts val="0"/>
              </a:spcBef>
              <a:spcAft>
                <a:spcPts val="0"/>
              </a:spcAft>
              <a:buClr>
                <a:schemeClr val="accent1"/>
              </a:buClr>
              <a:buSzPts val="1100"/>
              <a:buFont typeface="Arial"/>
              <a:buNone/>
            </a:pPr>
            <a:r>
              <a:rPr lang="en" sz="1600"/>
              <a:t>Soham Manjrekar</a:t>
            </a:r>
            <a:endParaRPr sz="1600"/>
          </a:p>
          <a:p>
            <a:pPr indent="0" lvl="0" marL="0" rtl="0" algn="l">
              <a:spcBef>
                <a:spcPts val="0"/>
              </a:spcBef>
              <a:spcAft>
                <a:spcPts val="0"/>
              </a:spcAft>
              <a:buClr>
                <a:schemeClr val="accent1"/>
              </a:buClr>
              <a:buSzPts val="1100"/>
              <a:buFont typeface="Arial"/>
              <a:buNone/>
            </a:pPr>
            <a:r>
              <a:rPr lang="en" sz="1600"/>
              <a:t>Stratis Papageorgakis</a:t>
            </a:r>
            <a:endParaRPr sz="1600"/>
          </a:p>
          <a:p>
            <a:pPr indent="0" lvl="0" marL="0" rtl="0" algn="l">
              <a:spcBef>
                <a:spcPts val="0"/>
              </a:spcBef>
              <a:spcAft>
                <a:spcPts val="0"/>
              </a:spcAft>
              <a:buClr>
                <a:schemeClr val="accent1"/>
              </a:buClr>
              <a:buSzPts val="1100"/>
              <a:buFont typeface="Arial"/>
              <a:buNone/>
            </a:pPr>
            <a:r>
              <a:rPr lang="en" sz="1600"/>
              <a:t>Dev Shah</a:t>
            </a:r>
            <a:endParaRPr sz="1600"/>
          </a:p>
          <a:p>
            <a:pPr indent="0" lvl="0" marL="0" rtl="0" algn="l">
              <a:spcBef>
                <a:spcPts val="0"/>
              </a:spcBef>
              <a:spcAft>
                <a:spcPts val="0"/>
              </a:spcAft>
              <a:buClr>
                <a:schemeClr val="accent1"/>
              </a:buClr>
              <a:buSzPts val="1100"/>
              <a:buFont typeface="Arial"/>
              <a:buNone/>
            </a:pPr>
            <a:r>
              <a:t/>
            </a:r>
            <a:endParaRPr sz="1600"/>
          </a:p>
          <a:p>
            <a:pPr indent="0" lvl="0" marL="0" rtl="0" algn="l">
              <a:spcBef>
                <a:spcPts val="0"/>
              </a:spcBef>
              <a:spcAft>
                <a:spcPts val="0"/>
              </a:spcAft>
              <a:buNone/>
            </a:pPr>
            <a:r>
              <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26" name="Shape 426"/>
        <p:cNvGrpSpPr/>
        <p:nvPr/>
      </p:nvGrpSpPr>
      <p:grpSpPr>
        <a:xfrm>
          <a:off x="0" y="0"/>
          <a:ext cx="0" cy="0"/>
          <a:chOff x="0" y="0"/>
          <a:chExt cx="0" cy="0"/>
        </a:xfrm>
      </p:grpSpPr>
      <p:sp>
        <p:nvSpPr>
          <p:cNvPr id="427" name="Google Shape;427;p42"/>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solidFill>
                  <a:schemeClr val="lt1"/>
                </a:solidFill>
              </a:rPr>
              <a:t>THE PIEZSOLE.</a:t>
            </a:r>
            <a:endParaRPr i="1" sz="3400">
              <a:solidFill>
                <a:schemeClr val="lt1"/>
              </a:solidFill>
            </a:endParaRPr>
          </a:p>
        </p:txBody>
      </p:sp>
      <p:cxnSp>
        <p:nvCxnSpPr>
          <p:cNvPr id="428" name="Google Shape;428;p42"/>
          <p:cNvCxnSpPr/>
          <p:nvPr/>
        </p:nvCxnSpPr>
        <p:spPr>
          <a:xfrm>
            <a:off x="4782425" y="831875"/>
            <a:ext cx="4857000" cy="0"/>
          </a:xfrm>
          <a:prstGeom prst="straightConnector1">
            <a:avLst/>
          </a:prstGeom>
          <a:noFill/>
          <a:ln cap="flat" cmpd="sng" w="38100">
            <a:solidFill>
              <a:schemeClr val="lt1"/>
            </a:solidFill>
            <a:prstDash val="solid"/>
            <a:round/>
            <a:headEnd len="med" w="med" type="none"/>
            <a:tailEnd len="med" w="med" type="none"/>
          </a:ln>
        </p:spPr>
      </p:cxnSp>
      <p:pic>
        <p:nvPicPr>
          <p:cNvPr id="429" name="Google Shape;429;p42"/>
          <p:cNvPicPr preferRelativeResize="0"/>
          <p:nvPr/>
        </p:nvPicPr>
        <p:blipFill>
          <a:blip r:embed="rId3">
            <a:alphaModFix/>
          </a:blip>
          <a:stretch>
            <a:fillRect/>
          </a:stretch>
        </p:blipFill>
        <p:spPr>
          <a:xfrm>
            <a:off x="213450" y="1589475"/>
            <a:ext cx="4622400" cy="3433450"/>
          </a:xfrm>
          <a:prstGeom prst="rect">
            <a:avLst/>
          </a:prstGeom>
          <a:noFill/>
          <a:ln>
            <a:noFill/>
          </a:ln>
        </p:spPr>
      </p:pic>
      <p:sp>
        <p:nvSpPr>
          <p:cNvPr id="430" name="Google Shape;430;p42"/>
          <p:cNvSpPr txBox="1"/>
          <p:nvPr/>
        </p:nvSpPr>
        <p:spPr>
          <a:xfrm>
            <a:off x="3482569" y="3879825"/>
            <a:ext cx="100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Darker Grotesque Medium"/>
              <a:ea typeface="Darker Grotesque Medium"/>
              <a:cs typeface="Darker Grotesque Medium"/>
              <a:sym typeface="Darker Grotesque Medium"/>
            </a:endParaRPr>
          </a:p>
        </p:txBody>
      </p:sp>
      <p:sp>
        <p:nvSpPr>
          <p:cNvPr id="431" name="Google Shape;431;p42"/>
          <p:cNvSpPr txBox="1"/>
          <p:nvPr/>
        </p:nvSpPr>
        <p:spPr>
          <a:xfrm>
            <a:off x="0" y="4834050"/>
            <a:ext cx="1752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solidFill>
                  <a:schemeClr val="accent1"/>
                </a:solidFill>
                <a:latin typeface="Darker Grotesque Medium"/>
                <a:ea typeface="Darker Grotesque Medium"/>
                <a:cs typeface="Darker Grotesque Medium"/>
                <a:sym typeface="Darker Grotesque Medium"/>
              </a:rPr>
              <a:t>Images Courtesy of Mouser Electronics, Estec Group, Techtonics, Newark, Aillen, The Manual,  Best Modules</a:t>
            </a:r>
            <a:endParaRPr sz="600">
              <a:solidFill>
                <a:schemeClr val="accent1"/>
              </a:solidFill>
              <a:latin typeface="Darker Grotesque Medium"/>
              <a:ea typeface="Darker Grotesque Medium"/>
              <a:cs typeface="Darker Grotesque Medium"/>
              <a:sym typeface="Darker Grotesque Medium"/>
            </a:endParaRPr>
          </a:p>
        </p:txBody>
      </p:sp>
      <p:pic>
        <p:nvPicPr>
          <p:cNvPr id="432" name="Google Shape;432;p42"/>
          <p:cNvPicPr preferRelativeResize="0"/>
          <p:nvPr/>
        </p:nvPicPr>
        <p:blipFill>
          <a:blip r:embed="rId4">
            <a:alphaModFix/>
          </a:blip>
          <a:stretch>
            <a:fillRect/>
          </a:stretch>
        </p:blipFill>
        <p:spPr>
          <a:xfrm>
            <a:off x="3525453" y="3525450"/>
            <a:ext cx="173150" cy="124550"/>
          </a:xfrm>
          <a:prstGeom prst="rect">
            <a:avLst/>
          </a:prstGeom>
          <a:noFill/>
          <a:ln>
            <a:noFill/>
          </a:ln>
        </p:spPr>
      </p:pic>
      <p:sp>
        <p:nvSpPr>
          <p:cNvPr id="433" name="Google Shape;433;p42"/>
          <p:cNvSpPr txBox="1"/>
          <p:nvPr>
            <p:ph idx="4294967295" type="subTitle"/>
          </p:nvPr>
        </p:nvSpPr>
        <p:spPr>
          <a:xfrm>
            <a:off x="4835850" y="1035875"/>
            <a:ext cx="4308300" cy="3538800"/>
          </a:xfrm>
          <a:prstGeom prst="rect">
            <a:avLst/>
          </a:prstGeom>
        </p:spPr>
        <p:txBody>
          <a:bodyPr anchorCtr="0" anchor="ctr" bIns="91425" lIns="91425" spcFirstLastPara="1" rIns="91425" wrap="square" tIns="91425">
            <a:noAutofit/>
          </a:bodyPr>
          <a:lstStyle/>
          <a:p>
            <a:pPr indent="0" lvl="0" marL="0" rtl="0" algn="l">
              <a:lnSpc>
                <a:spcPct val="175000"/>
              </a:lnSpc>
              <a:spcBef>
                <a:spcPts val="0"/>
              </a:spcBef>
              <a:spcAft>
                <a:spcPts val="0"/>
              </a:spcAft>
              <a:buNone/>
            </a:pPr>
            <a:r>
              <a:rPr lang="en" sz="1600">
                <a:solidFill>
                  <a:schemeClr val="lt1"/>
                </a:solidFill>
                <a:latin typeface="Anton"/>
                <a:ea typeface="Anton"/>
                <a:cs typeface="Anton"/>
                <a:sym typeface="Anton"/>
              </a:rPr>
              <a:t>WITH PIEZSOLE, THE COMPETITION IS NO MATCH.</a:t>
            </a:r>
            <a:endParaRPr b="1">
              <a:solidFill>
                <a:schemeClr val="lt1"/>
              </a:solidFill>
              <a:latin typeface="Darker Grotesque"/>
              <a:ea typeface="Darker Grotesque"/>
              <a:cs typeface="Darker Grotesque"/>
              <a:sym typeface="Darker Grotesque"/>
            </a:endParaRPr>
          </a:p>
          <a:p>
            <a:pPr indent="-349250" lvl="0" marL="457200" rtl="0" algn="l">
              <a:lnSpc>
                <a:spcPct val="115000"/>
              </a:lnSpc>
              <a:spcBef>
                <a:spcPts val="0"/>
              </a:spcBef>
              <a:spcAft>
                <a:spcPts val="0"/>
              </a:spcAft>
              <a:buClr>
                <a:schemeClr val="lt1"/>
              </a:buClr>
              <a:buSzPts val="1900"/>
              <a:buFont typeface="Darker Grotesque"/>
              <a:buChar char="●"/>
            </a:pPr>
            <a:r>
              <a:rPr b="1" i="1" lang="en" sz="1600">
                <a:solidFill>
                  <a:schemeClr val="lt1"/>
                </a:solidFill>
                <a:latin typeface="Darker Grotesque"/>
                <a:ea typeface="Darker Grotesque"/>
                <a:cs typeface="Darker Grotesque"/>
                <a:sym typeface="Darker Grotesque"/>
              </a:rPr>
              <a:t>INJURY PREVENTION</a:t>
            </a:r>
            <a:endParaRPr b="1" i="1" sz="1600">
              <a:solidFill>
                <a:schemeClr val="lt1"/>
              </a:solidFill>
              <a:latin typeface="Darker Grotesque"/>
              <a:ea typeface="Darker Grotesque"/>
              <a:cs typeface="Darker Grotesque"/>
              <a:sym typeface="Darker Grotesque"/>
            </a:endParaRPr>
          </a:p>
          <a:p>
            <a:pPr indent="-349250" lvl="1" marL="914400" rtl="0" algn="l">
              <a:lnSpc>
                <a:spcPct val="115000"/>
              </a:lnSpc>
              <a:spcBef>
                <a:spcPts val="0"/>
              </a:spcBef>
              <a:spcAft>
                <a:spcPts val="0"/>
              </a:spcAft>
              <a:buClr>
                <a:schemeClr val="lt1"/>
              </a:buClr>
              <a:buSzPts val="1900"/>
              <a:buFont typeface="Darker Grotesque"/>
              <a:buChar char="○"/>
            </a:pPr>
            <a:r>
              <a:rPr b="1" i="1" lang="en">
                <a:solidFill>
                  <a:schemeClr val="lt1"/>
                </a:solidFill>
                <a:latin typeface="Darker Grotesque"/>
                <a:ea typeface="Darker Grotesque"/>
                <a:cs typeface="Darker Grotesque"/>
                <a:sym typeface="Darker Grotesque"/>
              </a:rPr>
              <a:t>A.I. informs users of injury risk</a:t>
            </a:r>
            <a:endParaRPr b="1">
              <a:solidFill>
                <a:schemeClr val="lt1"/>
              </a:solidFill>
              <a:latin typeface="Darker Grotesque"/>
              <a:ea typeface="Darker Grotesque"/>
              <a:cs typeface="Darker Grotesque"/>
              <a:sym typeface="Darker Grotesque"/>
            </a:endParaRPr>
          </a:p>
          <a:p>
            <a:pPr indent="-349250" lvl="0" marL="457200" rtl="0" algn="l">
              <a:lnSpc>
                <a:spcPct val="115000"/>
              </a:lnSpc>
              <a:spcBef>
                <a:spcPts val="0"/>
              </a:spcBef>
              <a:spcAft>
                <a:spcPts val="0"/>
              </a:spcAft>
              <a:buClr>
                <a:schemeClr val="lt1"/>
              </a:buClr>
              <a:buSzPts val="1900"/>
              <a:buFont typeface="Darker Grotesque"/>
              <a:buChar char="●"/>
            </a:pPr>
            <a:r>
              <a:rPr b="1" i="1" lang="en" sz="1600">
                <a:solidFill>
                  <a:schemeClr val="lt1"/>
                </a:solidFill>
                <a:latin typeface="Darker Grotesque"/>
                <a:ea typeface="Darker Grotesque"/>
                <a:cs typeface="Darker Grotesque"/>
                <a:sym typeface="Darker Grotesque"/>
              </a:rPr>
              <a:t>LIVE ANALYTICS</a:t>
            </a:r>
            <a:endParaRPr b="1" i="1" sz="1600">
              <a:solidFill>
                <a:schemeClr val="lt1"/>
              </a:solidFill>
              <a:latin typeface="Darker Grotesque"/>
              <a:ea typeface="Darker Grotesque"/>
              <a:cs typeface="Darker Grotesque"/>
              <a:sym typeface="Darker Grotesque"/>
            </a:endParaRPr>
          </a:p>
          <a:p>
            <a:pPr indent="-349250" lvl="1" marL="914400" rtl="0" algn="l">
              <a:lnSpc>
                <a:spcPct val="115000"/>
              </a:lnSpc>
              <a:spcBef>
                <a:spcPts val="0"/>
              </a:spcBef>
              <a:spcAft>
                <a:spcPts val="0"/>
              </a:spcAft>
              <a:buClr>
                <a:schemeClr val="lt1"/>
              </a:buClr>
              <a:buSzPts val="1900"/>
              <a:buFont typeface="Darker Grotesque"/>
              <a:buChar char="○"/>
            </a:pPr>
            <a:r>
              <a:rPr b="1" i="1" lang="en">
                <a:solidFill>
                  <a:schemeClr val="lt1"/>
                </a:solidFill>
                <a:latin typeface="Darker Grotesque"/>
                <a:ea typeface="Darker Grotesque"/>
                <a:cs typeface="Darker Grotesque"/>
                <a:sym typeface="Darker Grotesque"/>
              </a:rPr>
              <a:t>Detailed technical data at user’s fingertips</a:t>
            </a:r>
            <a:endParaRPr b="1" i="1">
              <a:solidFill>
                <a:schemeClr val="lt1"/>
              </a:solidFill>
              <a:latin typeface="Darker Grotesque"/>
              <a:ea typeface="Darker Grotesque"/>
              <a:cs typeface="Darker Grotesque"/>
              <a:sym typeface="Darker Grotesque"/>
            </a:endParaRPr>
          </a:p>
          <a:p>
            <a:pPr indent="-349250" lvl="0" marL="457200" rtl="0" algn="l">
              <a:lnSpc>
                <a:spcPct val="115000"/>
              </a:lnSpc>
              <a:spcBef>
                <a:spcPts val="0"/>
              </a:spcBef>
              <a:spcAft>
                <a:spcPts val="0"/>
              </a:spcAft>
              <a:buClr>
                <a:schemeClr val="lt1"/>
              </a:buClr>
              <a:buSzPts val="1900"/>
              <a:buFont typeface="Darker Grotesque"/>
              <a:buChar char="●"/>
            </a:pPr>
            <a:r>
              <a:rPr b="1" i="1" lang="en" sz="1600">
                <a:solidFill>
                  <a:schemeClr val="lt1"/>
                </a:solidFill>
                <a:latin typeface="Darker Grotesque"/>
                <a:ea typeface="Darker Grotesque"/>
                <a:cs typeface="Darker Grotesque"/>
                <a:sym typeface="Darker Grotesque"/>
              </a:rPr>
              <a:t>GAIN PERFORMANCE</a:t>
            </a:r>
            <a:endParaRPr b="1" i="1" sz="1600">
              <a:solidFill>
                <a:schemeClr val="lt1"/>
              </a:solidFill>
              <a:latin typeface="Darker Grotesque"/>
              <a:ea typeface="Darker Grotesque"/>
              <a:cs typeface="Darker Grotesque"/>
              <a:sym typeface="Darker Grotesque"/>
            </a:endParaRPr>
          </a:p>
          <a:p>
            <a:pPr indent="-349250" lvl="1" marL="914400" rtl="0" algn="l">
              <a:lnSpc>
                <a:spcPct val="115000"/>
              </a:lnSpc>
              <a:spcBef>
                <a:spcPts val="0"/>
              </a:spcBef>
              <a:spcAft>
                <a:spcPts val="0"/>
              </a:spcAft>
              <a:buClr>
                <a:schemeClr val="lt1"/>
              </a:buClr>
              <a:buSzPts val="1900"/>
              <a:buFont typeface="Darker Grotesque"/>
              <a:buChar char="○"/>
            </a:pPr>
            <a:r>
              <a:rPr b="1" i="1" lang="en">
                <a:solidFill>
                  <a:schemeClr val="lt1"/>
                </a:solidFill>
                <a:latin typeface="Darker Grotesque"/>
                <a:ea typeface="Darker Grotesque"/>
                <a:cs typeface="Darker Grotesque"/>
                <a:sym typeface="Darker Grotesque"/>
              </a:rPr>
              <a:t>Keeps users on the field longer</a:t>
            </a:r>
            <a:endParaRPr b="1" i="1">
              <a:solidFill>
                <a:schemeClr val="lt1"/>
              </a:solidFill>
              <a:latin typeface="Darker Grotesque"/>
              <a:ea typeface="Darker Grotesque"/>
              <a:cs typeface="Darker Grotesque"/>
              <a:sym typeface="Darker Grotesque"/>
            </a:endParaRPr>
          </a:p>
          <a:p>
            <a:pPr indent="-349250" lvl="0" marL="457200" rtl="0" algn="l">
              <a:spcBef>
                <a:spcPts val="0"/>
              </a:spcBef>
              <a:spcAft>
                <a:spcPts val="0"/>
              </a:spcAft>
              <a:buClr>
                <a:schemeClr val="lt1"/>
              </a:buClr>
              <a:buSzPts val="1900"/>
              <a:buFont typeface="Darker Grotesque"/>
              <a:buChar char="●"/>
            </a:pPr>
            <a:r>
              <a:rPr b="1" i="1" lang="en" sz="1600">
                <a:solidFill>
                  <a:schemeClr val="lt1"/>
                </a:solidFill>
                <a:latin typeface="Darker Grotesque"/>
                <a:ea typeface="Darker Grotesque"/>
                <a:cs typeface="Darker Grotesque"/>
                <a:sym typeface="Darker Grotesque"/>
              </a:rPr>
              <a:t>CONVENIENCE</a:t>
            </a:r>
            <a:endParaRPr b="1" i="1" sz="1600">
              <a:solidFill>
                <a:schemeClr val="lt1"/>
              </a:solidFill>
              <a:latin typeface="Darker Grotesque"/>
              <a:ea typeface="Darker Grotesque"/>
              <a:cs typeface="Darker Grotesque"/>
              <a:sym typeface="Darker Grotesque"/>
            </a:endParaRPr>
          </a:p>
          <a:p>
            <a:pPr indent="-349250" lvl="1" marL="914400" rtl="0" algn="l">
              <a:spcBef>
                <a:spcPts val="0"/>
              </a:spcBef>
              <a:spcAft>
                <a:spcPts val="0"/>
              </a:spcAft>
              <a:buClr>
                <a:schemeClr val="lt1"/>
              </a:buClr>
              <a:buSzPts val="1900"/>
              <a:buFont typeface="Darker Grotesque"/>
              <a:buChar char="○"/>
            </a:pPr>
            <a:r>
              <a:rPr b="1" lang="en">
                <a:solidFill>
                  <a:schemeClr val="lt1"/>
                </a:solidFill>
                <a:latin typeface="Darker Grotesque"/>
                <a:ea typeface="Darker Grotesque"/>
                <a:cs typeface="Darker Grotesque"/>
                <a:sym typeface="Darker Grotesque"/>
              </a:rPr>
              <a:t>No change in user behavior required</a:t>
            </a:r>
            <a:endParaRPr b="1" i="1">
              <a:solidFill>
                <a:schemeClr val="lt1"/>
              </a:solidFill>
              <a:latin typeface="Darker Grotesque"/>
              <a:ea typeface="Darker Grotesque"/>
              <a:cs typeface="Darker Grotesque"/>
              <a:sym typeface="Darker Grotesque"/>
            </a:endParaRPr>
          </a:p>
        </p:txBody>
      </p:sp>
      <p:sp>
        <p:nvSpPr>
          <p:cNvPr id="434" name="Google Shape;434;p42"/>
          <p:cNvSpPr txBox="1"/>
          <p:nvPr>
            <p:ph idx="4294967295" type="subTitle"/>
          </p:nvPr>
        </p:nvSpPr>
        <p:spPr>
          <a:xfrm>
            <a:off x="573325" y="1166175"/>
            <a:ext cx="3639000" cy="69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sz="2300">
                <a:solidFill>
                  <a:schemeClr val="lt1"/>
                </a:solidFill>
              </a:rPr>
              <a:t>“</a:t>
            </a:r>
            <a:r>
              <a:rPr i="1" lang="en" sz="2300">
                <a:solidFill>
                  <a:schemeClr val="lt1"/>
                </a:solidFill>
              </a:rPr>
              <a:t>A smart shoe insole that tracks an athlete's physical output.”</a:t>
            </a:r>
            <a:endParaRPr i="1" sz="23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id="439" name="Google Shape;439;p43"/>
          <p:cNvPicPr preferRelativeResize="0"/>
          <p:nvPr/>
        </p:nvPicPr>
        <p:blipFill>
          <a:blip r:embed="rId3">
            <a:alphaModFix/>
          </a:blip>
          <a:stretch>
            <a:fillRect/>
          </a:stretch>
        </p:blipFill>
        <p:spPr>
          <a:xfrm>
            <a:off x="0" y="0"/>
            <a:ext cx="9144003" cy="5505151"/>
          </a:xfrm>
          <a:prstGeom prst="rect">
            <a:avLst/>
          </a:prstGeom>
          <a:noFill/>
          <a:ln>
            <a:noFill/>
          </a:ln>
        </p:spPr>
      </p:pic>
      <p:sp>
        <p:nvSpPr>
          <p:cNvPr id="440" name="Google Shape;440;p43"/>
          <p:cNvSpPr txBox="1"/>
          <p:nvPr>
            <p:ph idx="2" type="title"/>
          </p:nvPr>
        </p:nvSpPr>
        <p:spPr>
          <a:xfrm>
            <a:off x="3431192" y="1087125"/>
            <a:ext cx="11187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cxnSp>
        <p:nvCxnSpPr>
          <p:cNvPr id="441" name="Google Shape;441;p43"/>
          <p:cNvCxnSpPr/>
          <p:nvPr/>
        </p:nvCxnSpPr>
        <p:spPr>
          <a:xfrm>
            <a:off x="822950" y="3535175"/>
            <a:ext cx="1918200" cy="0"/>
          </a:xfrm>
          <a:prstGeom prst="straightConnector1">
            <a:avLst/>
          </a:prstGeom>
          <a:noFill/>
          <a:ln cap="flat" cmpd="sng" w="38100">
            <a:solidFill>
              <a:schemeClr val="dk1"/>
            </a:solidFill>
            <a:prstDash val="solid"/>
            <a:round/>
            <a:headEnd len="med" w="med" type="none"/>
            <a:tailEnd len="med" w="med" type="none"/>
          </a:ln>
        </p:spPr>
      </p:cxnSp>
      <p:sp>
        <p:nvSpPr>
          <p:cNvPr id="442" name="Google Shape;442;p43"/>
          <p:cNvSpPr txBox="1"/>
          <p:nvPr/>
        </p:nvSpPr>
        <p:spPr>
          <a:xfrm>
            <a:off x="519725" y="1794775"/>
            <a:ext cx="28515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5000">
                <a:solidFill>
                  <a:schemeClr val="dk1"/>
                </a:solidFill>
                <a:latin typeface="Anton"/>
                <a:ea typeface="Anton"/>
                <a:cs typeface="Anton"/>
                <a:sym typeface="Anton"/>
              </a:rPr>
              <a:t>PRODUCT SUMMARY</a:t>
            </a:r>
            <a:endParaRPr i="1"/>
          </a:p>
        </p:txBody>
      </p:sp>
      <p:sp>
        <p:nvSpPr>
          <p:cNvPr id="443" name="Google Shape;443;p43"/>
          <p:cNvSpPr txBox="1"/>
          <p:nvPr/>
        </p:nvSpPr>
        <p:spPr>
          <a:xfrm>
            <a:off x="3849000" y="524475"/>
            <a:ext cx="27936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t/>
            </a:r>
            <a:endParaRPr sz="1200">
              <a:solidFill>
                <a:schemeClr val="dk1"/>
              </a:solidFill>
              <a:latin typeface="Darker Grotesque Medium"/>
              <a:ea typeface="Darker Grotesque Medium"/>
              <a:cs typeface="Darker Grotesque Medium"/>
              <a:sym typeface="Darker Grotesque Medium"/>
            </a:endParaRPr>
          </a:p>
        </p:txBody>
      </p:sp>
      <p:cxnSp>
        <p:nvCxnSpPr>
          <p:cNvPr id="444" name="Google Shape;444;p43"/>
          <p:cNvCxnSpPr/>
          <p:nvPr/>
        </p:nvCxnSpPr>
        <p:spPr>
          <a:xfrm>
            <a:off x="3058500" y="711975"/>
            <a:ext cx="790500" cy="0"/>
          </a:xfrm>
          <a:prstGeom prst="straightConnector1">
            <a:avLst/>
          </a:prstGeom>
          <a:noFill/>
          <a:ln cap="flat" cmpd="sng" w="38100">
            <a:solidFill>
              <a:schemeClr val="dk1"/>
            </a:solidFill>
            <a:prstDash val="solid"/>
            <a:round/>
            <a:headEnd len="med" w="med" type="none"/>
            <a:tailEnd len="med" w="med" type="none"/>
          </a:ln>
        </p:spPr>
      </p:cxnSp>
      <p:sp>
        <p:nvSpPr>
          <p:cNvPr id="445" name="Google Shape;445;p43"/>
          <p:cNvSpPr txBox="1"/>
          <p:nvPr/>
        </p:nvSpPr>
        <p:spPr>
          <a:xfrm>
            <a:off x="709975" y="566775"/>
            <a:ext cx="2661300" cy="290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t/>
            </a:r>
            <a:endParaRPr/>
          </a:p>
        </p:txBody>
      </p:sp>
      <p:cxnSp>
        <p:nvCxnSpPr>
          <p:cNvPr id="446" name="Google Shape;446;p43"/>
          <p:cNvCxnSpPr/>
          <p:nvPr/>
        </p:nvCxnSpPr>
        <p:spPr>
          <a:xfrm>
            <a:off x="2946725" y="1663675"/>
            <a:ext cx="1141500" cy="0"/>
          </a:xfrm>
          <a:prstGeom prst="straightConnector1">
            <a:avLst/>
          </a:prstGeom>
          <a:noFill/>
          <a:ln cap="flat" cmpd="sng" w="38100">
            <a:solidFill>
              <a:schemeClr val="dk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44"/>
          <p:cNvSpPr txBox="1"/>
          <p:nvPr>
            <p:ph type="title"/>
          </p:nvPr>
        </p:nvSpPr>
        <p:spPr>
          <a:xfrm>
            <a:off x="720000" y="395340"/>
            <a:ext cx="7704000" cy="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Description</a:t>
            </a:r>
            <a:endParaRPr i="1"/>
          </a:p>
        </p:txBody>
      </p:sp>
      <p:sp>
        <p:nvSpPr>
          <p:cNvPr id="452" name="Google Shape;452;p44"/>
          <p:cNvSpPr txBox="1"/>
          <p:nvPr>
            <p:ph idx="1" type="subTitle"/>
          </p:nvPr>
        </p:nvSpPr>
        <p:spPr>
          <a:xfrm>
            <a:off x="2019325" y="1402050"/>
            <a:ext cx="3188400" cy="23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900"/>
              <a:t>PiezSole can:</a:t>
            </a:r>
            <a:endParaRPr i="1" sz="1900"/>
          </a:p>
          <a:p>
            <a:pPr indent="-349250" lvl="0" marL="457200" rtl="0" algn="l">
              <a:spcBef>
                <a:spcPts val="0"/>
              </a:spcBef>
              <a:spcAft>
                <a:spcPts val="0"/>
              </a:spcAft>
              <a:buClr>
                <a:schemeClr val="dk1"/>
              </a:buClr>
              <a:buSzPts val="1900"/>
              <a:buChar char="●"/>
            </a:pPr>
            <a:r>
              <a:rPr i="1" lang="en" sz="1900"/>
              <a:t>Self-Charge</a:t>
            </a:r>
            <a:endParaRPr i="1" sz="1900"/>
          </a:p>
          <a:p>
            <a:pPr indent="-349250" lvl="0" marL="457200" rtl="0" algn="l">
              <a:spcBef>
                <a:spcPts val="0"/>
              </a:spcBef>
              <a:spcAft>
                <a:spcPts val="0"/>
              </a:spcAft>
              <a:buClr>
                <a:schemeClr val="dk1"/>
              </a:buClr>
              <a:buSzPts val="1900"/>
              <a:buChar char="●"/>
            </a:pPr>
            <a:r>
              <a:rPr i="1" lang="en" sz="1900"/>
              <a:t>Measure Exerted Force </a:t>
            </a:r>
            <a:endParaRPr i="1" sz="1900"/>
          </a:p>
          <a:p>
            <a:pPr indent="-349250" lvl="0" marL="457200" rtl="0" algn="l">
              <a:spcBef>
                <a:spcPts val="0"/>
              </a:spcBef>
              <a:spcAft>
                <a:spcPts val="0"/>
              </a:spcAft>
              <a:buClr>
                <a:schemeClr val="dk1"/>
              </a:buClr>
              <a:buSzPts val="1900"/>
              <a:buChar char="●"/>
            </a:pPr>
            <a:r>
              <a:rPr i="1" lang="en" sz="1900"/>
              <a:t>Track Player Position </a:t>
            </a:r>
            <a:endParaRPr i="1" sz="1900"/>
          </a:p>
          <a:p>
            <a:pPr indent="-349250" lvl="0" marL="457200" rtl="0" algn="l">
              <a:spcBef>
                <a:spcPts val="0"/>
              </a:spcBef>
              <a:spcAft>
                <a:spcPts val="0"/>
              </a:spcAft>
              <a:buClr>
                <a:schemeClr val="dk1"/>
              </a:buClr>
              <a:buSzPts val="1900"/>
              <a:buChar char="●"/>
            </a:pPr>
            <a:r>
              <a:rPr i="1" lang="en" sz="1900"/>
              <a:t>Predict Cramps </a:t>
            </a:r>
            <a:endParaRPr i="1" sz="1900"/>
          </a:p>
          <a:p>
            <a:pPr indent="-349250" lvl="0" marL="457200" rtl="0" algn="l">
              <a:spcBef>
                <a:spcPts val="0"/>
              </a:spcBef>
              <a:spcAft>
                <a:spcPts val="0"/>
              </a:spcAft>
              <a:buClr>
                <a:schemeClr val="dk1"/>
              </a:buClr>
              <a:buSzPts val="1900"/>
              <a:buChar char="●"/>
            </a:pPr>
            <a:r>
              <a:rPr i="1" lang="en" sz="1900"/>
              <a:t>Analyze Athlete Gait, Stride, Balance, Stability, etc</a:t>
            </a:r>
            <a:endParaRPr i="1" sz="1900"/>
          </a:p>
        </p:txBody>
      </p:sp>
      <p:cxnSp>
        <p:nvCxnSpPr>
          <p:cNvPr id="453" name="Google Shape;453;p44"/>
          <p:cNvCxnSpPr/>
          <p:nvPr/>
        </p:nvCxnSpPr>
        <p:spPr>
          <a:xfrm flipH="1" rot="10800000">
            <a:off x="3865275" y="833700"/>
            <a:ext cx="4554900" cy="15900"/>
          </a:xfrm>
          <a:prstGeom prst="straightConnector1">
            <a:avLst/>
          </a:prstGeom>
          <a:noFill/>
          <a:ln cap="flat" cmpd="sng" w="38100">
            <a:solidFill>
              <a:schemeClr val="dk1"/>
            </a:solidFill>
            <a:prstDash val="solid"/>
            <a:round/>
            <a:headEnd len="med" w="med" type="none"/>
            <a:tailEnd len="med" w="med" type="none"/>
          </a:ln>
        </p:spPr>
      </p:cxnSp>
      <p:pic>
        <p:nvPicPr>
          <p:cNvPr id="454" name="Google Shape;454;p44"/>
          <p:cNvPicPr preferRelativeResize="0"/>
          <p:nvPr/>
        </p:nvPicPr>
        <p:blipFill>
          <a:blip r:embed="rId3">
            <a:alphaModFix/>
          </a:blip>
          <a:stretch>
            <a:fillRect/>
          </a:stretch>
        </p:blipFill>
        <p:spPr>
          <a:xfrm>
            <a:off x="5485725" y="1651400"/>
            <a:ext cx="3397349" cy="2033025"/>
          </a:xfrm>
          <a:prstGeom prst="rect">
            <a:avLst/>
          </a:prstGeom>
          <a:noFill/>
          <a:ln>
            <a:noFill/>
          </a:ln>
          <a:effectLst>
            <a:outerShdw blurRad="57150" rotWithShape="0" algn="bl" dir="2820000" dist="209550">
              <a:srgbClr val="000000">
                <a:alpha val="50000"/>
              </a:srgbClr>
            </a:outerShdw>
          </a:effectLst>
        </p:spPr>
      </p:pic>
      <p:pic>
        <p:nvPicPr>
          <p:cNvPr id="455" name="Google Shape;455;p44"/>
          <p:cNvPicPr preferRelativeResize="0"/>
          <p:nvPr/>
        </p:nvPicPr>
        <p:blipFill>
          <a:blip r:embed="rId4">
            <a:alphaModFix/>
          </a:blip>
          <a:stretch>
            <a:fillRect/>
          </a:stretch>
        </p:blipFill>
        <p:spPr>
          <a:xfrm>
            <a:off x="159263" y="1355575"/>
            <a:ext cx="826200" cy="495283"/>
          </a:xfrm>
          <a:prstGeom prst="rect">
            <a:avLst/>
          </a:prstGeom>
          <a:noFill/>
          <a:ln>
            <a:noFill/>
          </a:ln>
        </p:spPr>
      </p:pic>
      <p:pic>
        <p:nvPicPr>
          <p:cNvPr id="456" name="Google Shape;456;p44"/>
          <p:cNvPicPr preferRelativeResize="0"/>
          <p:nvPr/>
        </p:nvPicPr>
        <p:blipFill>
          <a:blip r:embed="rId5">
            <a:alphaModFix/>
          </a:blip>
          <a:stretch>
            <a:fillRect/>
          </a:stretch>
        </p:blipFill>
        <p:spPr>
          <a:xfrm>
            <a:off x="1019300" y="3055119"/>
            <a:ext cx="686325" cy="685193"/>
          </a:xfrm>
          <a:prstGeom prst="rect">
            <a:avLst/>
          </a:prstGeom>
          <a:noFill/>
          <a:ln>
            <a:noFill/>
          </a:ln>
        </p:spPr>
      </p:pic>
      <p:pic>
        <p:nvPicPr>
          <p:cNvPr id="457" name="Google Shape;457;p44"/>
          <p:cNvPicPr preferRelativeResize="0"/>
          <p:nvPr/>
        </p:nvPicPr>
        <p:blipFill>
          <a:blip r:embed="rId6">
            <a:alphaModFix/>
          </a:blip>
          <a:stretch>
            <a:fillRect/>
          </a:stretch>
        </p:blipFill>
        <p:spPr>
          <a:xfrm>
            <a:off x="229200" y="2066225"/>
            <a:ext cx="686325" cy="686325"/>
          </a:xfrm>
          <a:prstGeom prst="rect">
            <a:avLst/>
          </a:prstGeom>
          <a:noFill/>
          <a:ln>
            <a:noFill/>
          </a:ln>
        </p:spPr>
      </p:pic>
      <p:pic>
        <p:nvPicPr>
          <p:cNvPr id="458" name="Google Shape;458;p44"/>
          <p:cNvPicPr preferRelativeResize="0"/>
          <p:nvPr/>
        </p:nvPicPr>
        <p:blipFill rotWithShape="1">
          <a:blip r:embed="rId7">
            <a:alphaModFix/>
          </a:blip>
          <a:srcRect b="17409" l="27181" r="25106" t="19418"/>
          <a:stretch/>
        </p:blipFill>
        <p:spPr>
          <a:xfrm>
            <a:off x="667514" y="4044025"/>
            <a:ext cx="586395" cy="776400"/>
          </a:xfrm>
          <a:prstGeom prst="rect">
            <a:avLst/>
          </a:prstGeom>
          <a:noFill/>
          <a:ln>
            <a:noFill/>
          </a:ln>
        </p:spPr>
      </p:pic>
      <p:pic>
        <p:nvPicPr>
          <p:cNvPr id="459" name="Google Shape;459;p44"/>
          <p:cNvPicPr preferRelativeResize="0"/>
          <p:nvPr/>
        </p:nvPicPr>
        <p:blipFill>
          <a:blip r:embed="rId8">
            <a:alphaModFix/>
          </a:blip>
          <a:stretch>
            <a:fillRect/>
          </a:stretch>
        </p:blipFill>
        <p:spPr>
          <a:xfrm>
            <a:off x="229199" y="3055113"/>
            <a:ext cx="686337" cy="686337"/>
          </a:xfrm>
          <a:prstGeom prst="rect">
            <a:avLst/>
          </a:prstGeom>
          <a:noFill/>
          <a:ln>
            <a:noFill/>
          </a:ln>
        </p:spPr>
      </p:pic>
      <p:pic>
        <p:nvPicPr>
          <p:cNvPr id="460" name="Google Shape;460;p44"/>
          <p:cNvPicPr preferRelativeResize="0"/>
          <p:nvPr/>
        </p:nvPicPr>
        <p:blipFill>
          <a:blip r:embed="rId9">
            <a:alphaModFix/>
          </a:blip>
          <a:stretch>
            <a:fillRect/>
          </a:stretch>
        </p:blipFill>
        <p:spPr>
          <a:xfrm>
            <a:off x="1013736" y="2300081"/>
            <a:ext cx="697451" cy="506833"/>
          </a:xfrm>
          <a:prstGeom prst="rect">
            <a:avLst/>
          </a:prstGeom>
          <a:noFill/>
          <a:ln>
            <a:noFill/>
          </a:ln>
        </p:spPr>
      </p:pic>
      <p:pic>
        <p:nvPicPr>
          <p:cNvPr id="461" name="Google Shape;461;p44"/>
          <p:cNvPicPr preferRelativeResize="0"/>
          <p:nvPr/>
        </p:nvPicPr>
        <p:blipFill rotWithShape="1">
          <a:blip r:embed="rId10">
            <a:alphaModFix/>
          </a:blip>
          <a:srcRect b="16489" l="29717" r="24237" t="16098"/>
          <a:stretch/>
        </p:blipFill>
        <p:spPr>
          <a:xfrm>
            <a:off x="1124666" y="1355587"/>
            <a:ext cx="475580" cy="696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Health Sciences Major for College: Athletic Training by Slidesgo">
  <a:themeElements>
    <a:clrScheme name="Simple Light">
      <a:dk1>
        <a:srgbClr val="FFFFFF"/>
      </a:dk1>
      <a:lt1>
        <a:srgbClr val="B13713"/>
      </a:lt1>
      <a:dk2>
        <a:srgbClr val="807676"/>
      </a:dk2>
      <a:lt2>
        <a:srgbClr val="DADADA"/>
      </a:lt2>
      <a:accent1>
        <a:srgbClr val="000000"/>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